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3"/>
  </p:notesMasterIdLst>
  <p:sldIdLst>
    <p:sldId id="256" r:id="rId4"/>
    <p:sldId id="257" r:id="rId5"/>
    <p:sldId id="258" r:id="rId6"/>
    <p:sldId id="285" r:id="rId7"/>
    <p:sldId id="273" r:id="rId8"/>
    <p:sldId id="282" r:id="rId9"/>
    <p:sldId id="275" r:id="rId10"/>
    <p:sldId id="262" r:id="rId11"/>
    <p:sldId id="263" r:id="rId12"/>
    <p:sldId id="283" r:id="rId13"/>
    <p:sldId id="278" r:id="rId14"/>
    <p:sldId id="280" r:id="rId15"/>
    <p:sldId id="270" r:id="rId16"/>
    <p:sldId id="271" r:id="rId17"/>
    <p:sldId id="269" r:id="rId18"/>
    <p:sldId id="272" r:id="rId19"/>
    <p:sldId id="276" r:id="rId20"/>
    <p:sldId id="279" r:id="rId21"/>
    <p:sldId id="28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4610"/>
  </p:normalViewPr>
  <p:slideViewPr>
    <p:cSldViewPr snapToGrid="0">
      <p:cViewPr varScale="1">
        <p:scale>
          <a:sx n="116" d="100"/>
          <a:sy n="116" d="100"/>
        </p:scale>
        <p:origin x="4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EB725C-53CC-4FA1-8684-3EAD7E721B93}" type="datetimeFigureOut">
              <a:rPr lang="en-GB" smtClean="0"/>
              <a:t>08/10/2024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2DAB2A-76CB-47AD-A4EB-2400E8DD598C}" type="slidenum">
              <a:rPr lang="en-GB" smtClean="0"/>
              <a:t>‹#›</a:t>
            </a:fld>
            <a:endParaRPr lang="en-GB"/>
          </a:p>
        </p:txBody>
      </p:sp>
    </p:spTree>
    <p:extLst>
      <p:ext uri="{BB962C8B-B14F-4D97-AF65-F5344CB8AC3E}">
        <p14:creationId xmlns:p14="http://schemas.microsoft.com/office/powerpoint/2010/main" val="3277954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02DAB2A-76CB-47AD-A4EB-2400E8DD598C}" type="slidenum">
              <a:rPr lang="en-GB" smtClean="0"/>
              <a:t>5</a:t>
            </a:fld>
            <a:endParaRPr lang="en-GB"/>
          </a:p>
        </p:txBody>
      </p:sp>
    </p:spTree>
    <p:extLst>
      <p:ext uri="{BB962C8B-B14F-4D97-AF65-F5344CB8AC3E}">
        <p14:creationId xmlns:p14="http://schemas.microsoft.com/office/powerpoint/2010/main" val="1143261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02DAB2A-76CB-47AD-A4EB-2400E8DD598C}" type="slidenum">
              <a:rPr lang="en-GB" smtClean="0"/>
              <a:t>7</a:t>
            </a:fld>
            <a:endParaRPr lang="en-GB"/>
          </a:p>
        </p:txBody>
      </p:sp>
    </p:spTree>
    <p:extLst>
      <p:ext uri="{BB962C8B-B14F-4D97-AF65-F5344CB8AC3E}">
        <p14:creationId xmlns:p14="http://schemas.microsoft.com/office/powerpoint/2010/main" val="4148235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02DAB2A-76CB-47AD-A4EB-2400E8DD598C}" type="slidenum">
              <a:rPr lang="en-GB" smtClean="0"/>
              <a:t>11</a:t>
            </a:fld>
            <a:endParaRPr lang="en-GB"/>
          </a:p>
        </p:txBody>
      </p:sp>
    </p:spTree>
    <p:extLst>
      <p:ext uri="{BB962C8B-B14F-4D97-AF65-F5344CB8AC3E}">
        <p14:creationId xmlns:p14="http://schemas.microsoft.com/office/powerpoint/2010/main" val="3733135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02DAB2A-76CB-47AD-A4EB-2400E8DD598C}" type="slidenum">
              <a:rPr lang="en-GB" smtClean="0"/>
              <a:t>12</a:t>
            </a:fld>
            <a:endParaRPr lang="en-GB"/>
          </a:p>
        </p:txBody>
      </p:sp>
    </p:spTree>
    <p:extLst>
      <p:ext uri="{BB962C8B-B14F-4D97-AF65-F5344CB8AC3E}">
        <p14:creationId xmlns:p14="http://schemas.microsoft.com/office/powerpoint/2010/main" val="769447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02DAB2A-76CB-47AD-A4EB-2400E8DD598C}" type="slidenum">
              <a:rPr lang="en-GB" smtClean="0"/>
              <a:t>18</a:t>
            </a:fld>
            <a:endParaRPr lang="en-GB"/>
          </a:p>
        </p:txBody>
      </p:sp>
    </p:spTree>
    <p:extLst>
      <p:ext uri="{BB962C8B-B14F-4D97-AF65-F5344CB8AC3E}">
        <p14:creationId xmlns:p14="http://schemas.microsoft.com/office/powerpoint/2010/main" val="664358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FB7A-517C-BA4F-1720-ED768884AB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3378308-34BF-C30F-10EB-AD8FCCA5B4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846C7DB-DC33-BD86-1365-29C6CE7E6318}"/>
              </a:ext>
            </a:extLst>
          </p:cNvPr>
          <p:cNvSpPr>
            <a:spLocks noGrp="1"/>
          </p:cNvSpPr>
          <p:nvPr>
            <p:ph type="dt" sz="half" idx="10"/>
          </p:nvPr>
        </p:nvSpPr>
        <p:spPr/>
        <p:txBody>
          <a:bodyPr/>
          <a:lstStyle/>
          <a:p>
            <a:fld id="{11008E0F-7FD8-4AC5-A72B-A3CCDFCA802B}" type="datetimeFigureOut">
              <a:rPr lang="en-GB" smtClean="0"/>
              <a:t>08/10/2024</a:t>
            </a:fld>
            <a:endParaRPr lang="en-GB"/>
          </a:p>
        </p:txBody>
      </p:sp>
      <p:sp>
        <p:nvSpPr>
          <p:cNvPr id="5" name="Footer Placeholder 4">
            <a:extLst>
              <a:ext uri="{FF2B5EF4-FFF2-40B4-BE49-F238E27FC236}">
                <a16:creationId xmlns:a16="http://schemas.microsoft.com/office/drawing/2014/main" id="{D7F3C0E6-DF8C-08F6-526C-AC5A7C80FF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0247CF-49D9-697D-1F6D-7B39F4EB2793}"/>
              </a:ext>
            </a:extLst>
          </p:cNvPr>
          <p:cNvSpPr>
            <a:spLocks noGrp="1"/>
          </p:cNvSpPr>
          <p:nvPr>
            <p:ph type="sldNum" sz="quarter" idx="12"/>
          </p:nvPr>
        </p:nvSpPr>
        <p:spPr/>
        <p:txBody>
          <a:bodyPr/>
          <a:lstStyle/>
          <a:p>
            <a:fld id="{4F3B2742-1B5E-46FC-9E8B-F705A3F6B5C2}" type="slidenum">
              <a:rPr lang="en-GB" smtClean="0"/>
              <a:t>‹#›</a:t>
            </a:fld>
            <a:endParaRPr lang="en-GB"/>
          </a:p>
        </p:txBody>
      </p:sp>
    </p:spTree>
    <p:extLst>
      <p:ext uri="{BB962C8B-B14F-4D97-AF65-F5344CB8AC3E}">
        <p14:creationId xmlns:p14="http://schemas.microsoft.com/office/powerpoint/2010/main" val="2946870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4E6C5-5DFA-08FC-B68F-536BD57D7DC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C28C2FB-50AD-32E2-F9D8-5F663145DC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473EF5-4445-8424-EFCE-DB83FA345419}"/>
              </a:ext>
            </a:extLst>
          </p:cNvPr>
          <p:cNvSpPr>
            <a:spLocks noGrp="1"/>
          </p:cNvSpPr>
          <p:nvPr>
            <p:ph type="dt" sz="half" idx="10"/>
          </p:nvPr>
        </p:nvSpPr>
        <p:spPr/>
        <p:txBody>
          <a:bodyPr/>
          <a:lstStyle/>
          <a:p>
            <a:fld id="{11008E0F-7FD8-4AC5-A72B-A3CCDFCA802B}" type="datetimeFigureOut">
              <a:rPr lang="en-GB" smtClean="0"/>
              <a:t>08/10/2024</a:t>
            </a:fld>
            <a:endParaRPr lang="en-GB"/>
          </a:p>
        </p:txBody>
      </p:sp>
      <p:sp>
        <p:nvSpPr>
          <p:cNvPr id="5" name="Footer Placeholder 4">
            <a:extLst>
              <a:ext uri="{FF2B5EF4-FFF2-40B4-BE49-F238E27FC236}">
                <a16:creationId xmlns:a16="http://schemas.microsoft.com/office/drawing/2014/main" id="{96F03E87-69B0-35F9-2E5E-0D11DA1E2D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0901D8-63C4-2E41-8DEB-114CB6504CF1}"/>
              </a:ext>
            </a:extLst>
          </p:cNvPr>
          <p:cNvSpPr>
            <a:spLocks noGrp="1"/>
          </p:cNvSpPr>
          <p:nvPr>
            <p:ph type="sldNum" sz="quarter" idx="12"/>
          </p:nvPr>
        </p:nvSpPr>
        <p:spPr/>
        <p:txBody>
          <a:bodyPr/>
          <a:lstStyle/>
          <a:p>
            <a:fld id="{4F3B2742-1B5E-46FC-9E8B-F705A3F6B5C2}" type="slidenum">
              <a:rPr lang="en-GB" smtClean="0"/>
              <a:t>‹#›</a:t>
            </a:fld>
            <a:endParaRPr lang="en-GB"/>
          </a:p>
        </p:txBody>
      </p:sp>
    </p:spTree>
    <p:extLst>
      <p:ext uri="{BB962C8B-B14F-4D97-AF65-F5344CB8AC3E}">
        <p14:creationId xmlns:p14="http://schemas.microsoft.com/office/powerpoint/2010/main" val="124367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5DEA04-DF07-CDF2-C075-2341623A678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E700CE6-38F1-9B18-9973-32F2D6AB75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94E5A5-8A2D-981F-7D78-69AA603B7B53}"/>
              </a:ext>
            </a:extLst>
          </p:cNvPr>
          <p:cNvSpPr>
            <a:spLocks noGrp="1"/>
          </p:cNvSpPr>
          <p:nvPr>
            <p:ph type="dt" sz="half" idx="10"/>
          </p:nvPr>
        </p:nvSpPr>
        <p:spPr/>
        <p:txBody>
          <a:bodyPr/>
          <a:lstStyle/>
          <a:p>
            <a:fld id="{11008E0F-7FD8-4AC5-A72B-A3CCDFCA802B}" type="datetimeFigureOut">
              <a:rPr lang="en-GB" smtClean="0"/>
              <a:t>08/10/2024</a:t>
            </a:fld>
            <a:endParaRPr lang="en-GB"/>
          </a:p>
        </p:txBody>
      </p:sp>
      <p:sp>
        <p:nvSpPr>
          <p:cNvPr id="5" name="Footer Placeholder 4">
            <a:extLst>
              <a:ext uri="{FF2B5EF4-FFF2-40B4-BE49-F238E27FC236}">
                <a16:creationId xmlns:a16="http://schemas.microsoft.com/office/drawing/2014/main" id="{256A8D74-0A56-9594-19ED-F2E9A72DEF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DC461F-D4AC-BAE5-E070-5D338FFA79FC}"/>
              </a:ext>
            </a:extLst>
          </p:cNvPr>
          <p:cNvSpPr>
            <a:spLocks noGrp="1"/>
          </p:cNvSpPr>
          <p:nvPr>
            <p:ph type="sldNum" sz="quarter" idx="12"/>
          </p:nvPr>
        </p:nvSpPr>
        <p:spPr/>
        <p:txBody>
          <a:bodyPr/>
          <a:lstStyle/>
          <a:p>
            <a:fld id="{4F3B2742-1B5E-46FC-9E8B-F705A3F6B5C2}" type="slidenum">
              <a:rPr lang="en-GB" smtClean="0"/>
              <a:t>‹#›</a:t>
            </a:fld>
            <a:endParaRPr lang="en-GB"/>
          </a:p>
        </p:txBody>
      </p:sp>
    </p:spTree>
    <p:extLst>
      <p:ext uri="{BB962C8B-B14F-4D97-AF65-F5344CB8AC3E}">
        <p14:creationId xmlns:p14="http://schemas.microsoft.com/office/powerpoint/2010/main" val="1089660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C7A1-CF80-C16D-9FBE-1C864585D3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EA9A9A-6482-0516-2B6D-497A1DD4E7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CB3393-43D2-CE85-E457-BFE5889661ED}"/>
              </a:ext>
            </a:extLst>
          </p:cNvPr>
          <p:cNvSpPr>
            <a:spLocks noGrp="1"/>
          </p:cNvSpPr>
          <p:nvPr>
            <p:ph type="dt" sz="half" idx="10"/>
          </p:nvPr>
        </p:nvSpPr>
        <p:spPr/>
        <p:txBody>
          <a:bodyPr/>
          <a:lstStyle/>
          <a:p>
            <a:fld id="{11008E0F-7FD8-4AC5-A72B-A3CCDFCA802B}" type="datetimeFigureOut">
              <a:rPr lang="en-GB" smtClean="0"/>
              <a:t>08/10/2024</a:t>
            </a:fld>
            <a:endParaRPr lang="en-GB"/>
          </a:p>
        </p:txBody>
      </p:sp>
      <p:sp>
        <p:nvSpPr>
          <p:cNvPr id="5" name="Footer Placeholder 4">
            <a:extLst>
              <a:ext uri="{FF2B5EF4-FFF2-40B4-BE49-F238E27FC236}">
                <a16:creationId xmlns:a16="http://schemas.microsoft.com/office/drawing/2014/main" id="{21E1321D-ABA0-AD30-3560-D118DE36B1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9B2363-7102-5832-44ED-A316A7A2FBF5}"/>
              </a:ext>
            </a:extLst>
          </p:cNvPr>
          <p:cNvSpPr>
            <a:spLocks noGrp="1"/>
          </p:cNvSpPr>
          <p:nvPr>
            <p:ph type="sldNum" sz="quarter" idx="12"/>
          </p:nvPr>
        </p:nvSpPr>
        <p:spPr/>
        <p:txBody>
          <a:bodyPr/>
          <a:lstStyle/>
          <a:p>
            <a:fld id="{4F3B2742-1B5E-46FC-9E8B-F705A3F6B5C2}" type="slidenum">
              <a:rPr lang="en-GB" smtClean="0"/>
              <a:t>‹#›</a:t>
            </a:fld>
            <a:endParaRPr lang="en-GB"/>
          </a:p>
        </p:txBody>
      </p:sp>
    </p:spTree>
    <p:extLst>
      <p:ext uri="{BB962C8B-B14F-4D97-AF65-F5344CB8AC3E}">
        <p14:creationId xmlns:p14="http://schemas.microsoft.com/office/powerpoint/2010/main" val="2378121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FE381-5E57-4DBD-FF03-F7A5ADDAFD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994C40F-58AD-1CBE-9305-D49F22C7C4F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178ABD-7376-AD8F-495C-4243BCB6A0D5}"/>
              </a:ext>
            </a:extLst>
          </p:cNvPr>
          <p:cNvSpPr>
            <a:spLocks noGrp="1"/>
          </p:cNvSpPr>
          <p:nvPr>
            <p:ph type="dt" sz="half" idx="10"/>
          </p:nvPr>
        </p:nvSpPr>
        <p:spPr/>
        <p:txBody>
          <a:bodyPr/>
          <a:lstStyle/>
          <a:p>
            <a:fld id="{11008E0F-7FD8-4AC5-A72B-A3CCDFCA802B}" type="datetimeFigureOut">
              <a:rPr lang="en-GB" smtClean="0"/>
              <a:t>08/10/2024</a:t>
            </a:fld>
            <a:endParaRPr lang="en-GB"/>
          </a:p>
        </p:txBody>
      </p:sp>
      <p:sp>
        <p:nvSpPr>
          <p:cNvPr id="5" name="Footer Placeholder 4">
            <a:extLst>
              <a:ext uri="{FF2B5EF4-FFF2-40B4-BE49-F238E27FC236}">
                <a16:creationId xmlns:a16="http://schemas.microsoft.com/office/drawing/2014/main" id="{A458C2FB-44F7-210C-D6CF-CB752FB3A3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D91CE5-E05D-005F-606F-272411F84ED5}"/>
              </a:ext>
            </a:extLst>
          </p:cNvPr>
          <p:cNvSpPr>
            <a:spLocks noGrp="1"/>
          </p:cNvSpPr>
          <p:nvPr>
            <p:ph type="sldNum" sz="quarter" idx="12"/>
          </p:nvPr>
        </p:nvSpPr>
        <p:spPr/>
        <p:txBody>
          <a:bodyPr/>
          <a:lstStyle/>
          <a:p>
            <a:fld id="{4F3B2742-1B5E-46FC-9E8B-F705A3F6B5C2}" type="slidenum">
              <a:rPr lang="en-GB" smtClean="0"/>
              <a:t>‹#›</a:t>
            </a:fld>
            <a:endParaRPr lang="en-GB"/>
          </a:p>
        </p:txBody>
      </p:sp>
    </p:spTree>
    <p:extLst>
      <p:ext uri="{BB962C8B-B14F-4D97-AF65-F5344CB8AC3E}">
        <p14:creationId xmlns:p14="http://schemas.microsoft.com/office/powerpoint/2010/main" val="323149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85A42-42AA-F22A-34C0-CFD5DC4A9A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3D2BB6-1A47-F17A-86BA-7557B0FCCF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18A7C48-CE1F-9D86-0FD9-6EB5797676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E0BB35-89E5-22DF-A998-8EE92F0D2303}"/>
              </a:ext>
            </a:extLst>
          </p:cNvPr>
          <p:cNvSpPr>
            <a:spLocks noGrp="1"/>
          </p:cNvSpPr>
          <p:nvPr>
            <p:ph type="dt" sz="half" idx="10"/>
          </p:nvPr>
        </p:nvSpPr>
        <p:spPr/>
        <p:txBody>
          <a:bodyPr/>
          <a:lstStyle/>
          <a:p>
            <a:fld id="{11008E0F-7FD8-4AC5-A72B-A3CCDFCA802B}" type="datetimeFigureOut">
              <a:rPr lang="en-GB" smtClean="0"/>
              <a:t>08/10/2024</a:t>
            </a:fld>
            <a:endParaRPr lang="en-GB"/>
          </a:p>
        </p:txBody>
      </p:sp>
      <p:sp>
        <p:nvSpPr>
          <p:cNvPr id="6" name="Footer Placeholder 5">
            <a:extLst>
              <a:ext uri="{FF2B5EF4-FFF2-40B4-BE49-F238E27FC236}">
                <a16:creationId xmlns:a16="http://schemas.microsoft.com/office/drawing/2014/main" id="{0A57C620-CF27-DF28-7786-F105D3B149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840352-B3F6-A0A9-5111-7F761D510ABA}"/>
              </a:ext>
            </a:extLst>
          </p:cNvPr>
          <p:cNvSpPr>
            <a:spLocks noGrp="1"/>
          </p:cNvSpPr>
          <p:nvPr>
            <p:ph type="sldNum" sz="quarter" idx="12"/>
          </p:nvPr>
        </p:nvSpPr>
        <p:spPr/>
        <p:txBody>
          <a:bodyPr/>
          <a:lstStyle/>
          <a:p>
            <a:fld id="{4F3B2742-1B5E-46FC-9E8B-F705A3F6B5C2}" type="slidenum">
              <a:rPr lang="en-GB" smtClean="0"/>
              <a:t>‹#›</a:t>
            </a:fld>
            <a:endParaRPr lang="en-GB"/>
          </a:p>
        </p:txBody>
      </p:sp>
    </p:spTree>
    <p:extLst>
      <p:ext uri="{BB962C8B-B14F-4D97-AF65-F5344CB8AC3E}">
        <p14:creationId xmlns:p14="http://schemas.microsoft.com/office/powerpoint/2010/main" val="2409733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51F4-6CC4-68B7-C063-053B111570B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372186-66EE-4D5F-3684-8BF003DA92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8DC956-5D21-D7D7-AD42-448F9F58C4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5448A72-B078-0BF3-BFC7-400B06BE23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4756AC-7C73-EA7E-5782-D86B6B4104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77AF6FA-57B4-770B-323A-3F2D9B18111A}"/>
              </a:ext>
            </a:extLst>
          </p:cNvPr>
          <p:cNvSpPr>
            <a:spLocks noGrp="1"/>
          </p:cNvSpPr>
          <p:nvPr>
            <p:ph type="dt" sz="half" idx="10"/>
          </p:nvPr>
        </p:nvSpPr>
        <p:spPr/>
        <p:txBody>
          <a:bodyPr/>
          <a:lstStyle/>
          <a:p>
            <a:fld id="{11008E0F-7FD8-4AC5-A72B-A3CCDFCA802B}" type="datetimeFigureOut">
              <a:rPr lang="en-GB" smtClean="0"/>
              <a:t>08/10/2024</a:t>
            </a:fld>
            <a:endParaRPr lang="en-GB"/>
          </a:p>
        </p:txBody>
      </p:sp>
      <p:sp>
        <p:nvSpPr>
          <p:cNvPr id="8" name="Footer Placeholder 7">
            <a:extLst>
              <a:ext uri="{FF2B5EF4-FFF2-40B4-BE49-F238E27FC236}">
                <a16:creationId xmlns:a16="http://schemas.microsoft.com/office/drawing/2014/main" id="{7B0F53B1-B7B3-9BE1-2D96-F4B32E54ECD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D3EC6AF-2053-9451-591F-6ED54FE53E87}"/>
              </a:ext>
            </a:extLst>
          </p:cNvPr>
          <p:cNvSpPr>
            <a:spLocks noGrp="1"/>
          </p:cNvSpPr>
          <p:nvPr>
            <p:ph type="sldNum" sz="quarter" idx="12"/>
          </p:nvPr>
        </p:nvSpPr>
        <p:spPr/>
        <p:txBody>
          <a:bodyPr/>
          <a:lstStyle/>
          <a:p>
            <a:fld id="{4F3B2742-1B5E-46FC-9E8B-F705A3F6B5C2}" type="slidenum">
              <a:rPr lang="en-GB" smtClean="0"/>
              <a:t>‹#›</a:t>
            </a:fld>
            <a:endParaRPr lang="en-GB"/>
          </a:p>
        </p:txBody>
      </p:sp>
    </p:spTree>
    <p:extLst>
      <p:ext uri="{BB962C8B-B14F-4D97-AF65-F5344CB8AC3E}">
        <p14:creationId xmlns:p14="http://schemas.microsoft.com/office/powerpoint/2010/main" val="100481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8F37A-AA8D-197D-CD63-E56E101D23D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88D8C52-2F9A-61D6-50AF-03FE2A47E674}"/>
              </a:ext>
            </a:extLst>
          </p:cNvPr>
          <p:cNvSpPr>
            <a:spLocks noGrp="1"/>
          </p:cNvSpPr>
          <p:nvPr>
            <p:ph type="dt" sz="half" idx="10"/>
          </p:nvPr>
        </p:nvSpPr>
        <p:spPr/>
        <p:txBody>
          <a:bodyPr/>
          <a:lstStyle/>
          <a:p>
            <a:fld id="{11008E0F-7FD8-4AC5-A72B-A3CCDFCA802B}" type="datetimeFigureOut">
              <a:rPr lang="en-GB" smtClean="0"/>
              <a:t>08/10/2024</a:t>
            </a:fld>
            <a:endParaRPr lang="en-GB"/>
          </a:p>
        </p:txBody>
      </p:sp>
      <p:sp>
        <p:nvSpPr>
          <p:cNvPr id="4" name="Footer Placeholder 3">
            <a:extLst>
              <a:ext uri="{FF2B5EF4-FFF2-40B4-BE49-F238E27FC236}">
                <a16:creationId xmlns:a16="http://schemas.microsoft.com/office/drawing/2014/main" id="{BCA48D35-DBCA-2428-8CCE-0117B2B491E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48184B1-4000-75CB-70F5-4851013CA7A0}"/>
              </a:ext>
            </a:extLst>
          </p:cNvPr>
          <p:cNvSpPr>
            <a:spLocks noGrp="1"/>
          </p:cNvSpPr>
          <p:nvPr>
            <p:ph type="sldNum" sz="quarter" idx="12"/>
          </p:nvPr>
        </p:nvSpPr>
        <p:spPr/>
        <p:txBody>
          <a:bodyPr/>
          <a:lstStyle/>
          <a:p>
            <a:fld id="{4F3B2742-1B5E-46FC-9E8B-F705A3F6B5C2}" type="slidenum">
              <a:rPr lang="en-GB" smtClean="0"/>
              <a:t>‹#›</a:t>
            </a:fld>
            <a:endParaRPr lang="en-GB"/>
          </a:p>
        </p:txBody>
      </p:sp>
    </p:spTree>
    <p:extLst>
      <p:ext uri="{BB962C8B-B14F-4D97-AF65-F5344CB8AC3E}">
        <p14:creationId xmlns:p14="http://schemas.microsoft.com/office/powerpoint/2010/main" val="1369400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2D9632-DEDA-24B9-F5A9-0C6D8ABEBADA}"/>
              </a:ext>
            </a:extLst>
          </p:cNvPr>
          <p:cNvSpPr>
            <a:spLocks noGrp="1"/>
          </p:cNvSpPr>
          <p:nvPr>
            <p:ph type="dt" sz="half" idx="10"/>
          </p:nvPr>
        </p:nvSpPr>
        <p:spPr/>
        <p:txBody>
          <a:bodyPr/>
          <a:lstStyle/>
          <a:p>
            <a:fld id="{11008E0F-7FD8-4AC5-A72B-A3CCDFCA802B}" type="datetimeFigureOut">
              <a:rPr lang="en-GB" smtClean="0"/>
              <a:t>08/10/2024</a:t>
            </a:fld>
            <a:endParaRPr lang="en-GB"/>
          </a:p>
        </p:txBody>
      </p:sp>
      <p:sp>
        <p:nvSpPr>
          <p:cNvPr id="3" name="Footer Placeholder 2">
            <a:extLst>
              <a:ext uri="{FF2B5EF4-FFF2-40B4-BE49-F238E27FC236}">
                <a16:creationId xmlns:a16="http://schemas.microsoft.com/office/drawing/2014/main" id="{06E1F239-90BE-A03A-CB49-7668A54E73F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9094872-C306-99CE-1CFC-964A4D7C1239}"/>
              </a:ext>
            </a:extLst>
          </p:cNvPr>
          <p:cNvSpPr>
            <a:spLocks noGrp="1"/>
          </p:cNvSpPr>
          <p:nvPr>
            <p:ph type="sldNum" sz="quarter" idx="12"/>
          </p:nvPr>
        </p:nvSpPr>
        <p:spPr/>
        <p:txBody>
          <a:bodyPr/>
          <a:lstStyle/>
          <a:p>
            <a:fld id="{4F3B2742-1B5E-46FC-9E8B-F705A3F6B5C2}" type="slidenum">
              <a:rPr lang="en-GB" smtClean="0"/>
              <a:t>‹#›</a:t>
            </a:fld>
            <a:endParaRPr lang="en-GB"/>
          </a:p>
        </p:txBody>
      </p:sp>
    </p:spTree>
    <p:extLst>
      <p:ext uri="{BB962C8B-B14F-4D97-AF65-F5344CB8AC3E}">
        <p14:creationId xmlns:p14="http://schemas.microsoft.com/office/powerpoint/2010/main" val="2436540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049A8-2135-EE94-16E9-41A27B0119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896D024-ADE4-1F57-14E8-847322FDB6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98C111-D714-1988-C648-BD91FB8F98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456275-1A4C-277C-E1A4-B4ED68F33CCC}"/>
              </a:ext>
            </a:extLst>
          </p:cNvPr>
          <p:cNvSpPr>
            <a:spLocks noGrp="1"/>
          </p:cNvSpPr>
          <p:nvPr>
            <p:ph type="dt" sz="half" idx="10"/>
          </p:nvPr>
        </p:nvSpPr>
        <p:spPr/>
        <p:txBody>
          <a:bodyPr/>
          <a:lstStyle/>
          <a:p>
            <a:fld id="{11008E0F-7FD8-4AC5-A72B-A3CCDFCA802B}" type="datetimeFigureOut">
              <a:rPr lang="en-GB" smtClean="0"/>
              <a:t>08/10/2024</a:t>
            </a:fld>
            <a:endParaRPr lang="en-GB"/>
          </a:p>
        </p:txBody>
      </p:sp>
      <p:sp>
        <p:nvSpPr>
          <p:cNvPr id="6" name="Footer Placeholder 5">
            <a:extLst>
              <a:ext uri="{FF2B5EF4-FFF2-40B4-BE49-F238E27FC236}">
                <a16:creationId xmlns:a16="http://schemas.microsoft.com/office/drawing/2014/main" id="{B9741D57-765E-8C2F-6F75-5BA94555B5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796E45-15A9-2C6B-228C-B2DC5E6F037D}"/>
              </a:ext>
            </a:extLst>
          </p:cNvPr>
          <p:cNvSpPr>
            <a:spLocks noGrp="1"/>
          </p:cNvSpPr>
          <p:nvPr>
            <p:ph type="sldNum" sz="quarter" idx="12"/>
          </p:nvPr>
        </p:nvSpPr>
        <p:spPr/>
        <p:txBody>
          <a:bodyPr/>
          <a:lstStyle/>
          <a:p>
            <a:fld id="{4F3B2742-1B5E-46FC-9E8B-F705A3F6B5C2}" type="slidenum">
              <a:rPr lang="en-GB" smtClean="0"/>
              <a:t>‹#›</a:t>
            </a:fld>
            <a:endParaRPr lang="en-GB"/>
          </a:p>
        </p:txBody>
      </p:sp>
    </p:spTree>
    <p:extLst>
      <p:ext uri="{BB962C8B-B14F-4D97-AF65-F5344CB8AC3E}">
        <p14:creationId xmlns:p14="http://schemas.microsoft.com/office/powerpoint/2010/main" val="215408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747E-7AE8-19F3-4E4C-24570774BF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3A1311E-738D-EF6D-B211-4DDCD1EFB0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FC61E6A-B7FA-C064-B1F6-B0E56CB6A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72BCB6-BB5F-9909-E32B-2B228ECF7E91}"/>
              </a:ext>
            </a:extLst>
          </p:cNvPr>
          <p:cNvSpPr>
            <a:spLocks noGrp="1"/>
          </p:cNvSpPr>
          <p:nvPr>
            <p:ph type="dt" sz="half" idx="10"/>
          </p:nvPr>
        </p:nvSpPr>
        <p:spPr/>
        <p:txBody>
          <a:bodyPr/>
          <a:lstStyle/>
          <a:p>
            <a:fld id="{11008E0F-7FD8-4AC5-A72B-A3CCDFCA802B}" type="datetimeFigureOut">
              <a:rPr lang="en-GB" smtClean="0"/>
              <a:t>08/10/2024</a:t>
            </a:fld>
            <a:endParaRPr lang="en-GB"/>
          </a:p>
        </p:txBody>
      </p:sp>
      <p:sp>
        <p:nvSpPr>
          <p:cNvPr id="6" name="Footer Placeholder 5">
            <a:extLst>
              <a:ext uri="{FF2B5EF4-FFF2-40B4-BE49-F238E27FC236}">
                <a16:creationId xmlns:a16="http://schemas.microsoft.com/office/drawing/2014/main" id="{EE3CB809-F569-548D-1EFD-1BD7FD03EB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068D50-A28C-600D-B518-F5C252798175}"/>
              </a:ext>
            </a:extLst>
          </p:cNvPr>
          <p:cNvSpPr>
            <a:spLocks noGrp="1"/>
          </p:cNvSpPr>
          <p:nvPr>
            <p:ph type="sldNum" sz="quarter" idx="12"/>
          </p:nvPr>
        </p:nvSpPr>
        <p:spPr/>
        <p:txBody>
          <a:bodyPr/>
          <a:lstStyle/>
          <a:p>
            <a:fld id="{4F3B2742-1B5E-46FC-9E8B-F705A3F6B5C2}" type="slidenum">
              <a:rPr lang="en-GB" smtClean="0"/>
              <a:t>‹#›</a:t>
            </a:fld>
            <a:endParaRPr lang="en-GB"/>
          </a:p>
        </p:txBody>
      </p:sp>
    </p:spTree>
    <p:extLst>
      <p:ext uri="{BB962C8B-B14F-4D97-AF65-F5344CB8AC3E}">
        <p14:creationId xmlns:p14="http://schemas.microsoft.com/office/powerpoint/2010/main" val="570834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F55AB3-3254-2CCA-6B0D-03EACF43F9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49EED9-8D6E-4682-97FD-F3DA44EEF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A817EA-2D61-1CC5-BBF0-75937A2D91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1008E0F-7FD8-4AC5-A72B-A3CCDFCA802B}" type="datetimeFigureOut">
              <a:rPr lang="en-GB" smtClean="0"/>
              <a:t>08/10/2024</a:t>
            </a:fld>
            <a:endParaRPr lang="en-GB"/>
          </a:p>
        </p:txBody>
      </p:sp>
      <p:sp>
        <p:nvSpPr>
          <p:cNvPr id="5" name="Footer Placeholder 4">
            <a:extLst>
              <a:ext uri="{FF2B5EF4-FFF2-40B4-BE49-F238E27FC236}">
                <a16:creationId xmlns:a16="http://schemas.microsoft.com/office/drawing/2014/main" id="{50DDC929-ACBE-0037-A07F-24D3A9D4BF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6ACB145-7D70-D77D-0238-F970237DE8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3B2742-1B5E-46FC-9E8B-F705A3F6B5C2}" type="slidenum">
              <a:rPr lang="en-GB" smtClean="0"/>
              <a:t>‹#›</a:t>
            </a:fld>
            <a:endParaRPr lang="en-GB"/>
          </a:p>
        </p:txBody>
      </p:sp>
    </p:spTree>
    <p:extLst>
      <p:ext uri="{BB962C8B-B14F-4D97-AF65-F5344CB8AC3E}">
        <p14:creationId xmlns:p14="http://schemas.microsoft.com/office/powerpoint/2010/main" val="272934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wmf"/><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video" Target="https://player.vimeo.com/video/953870618?app_id=122963" TargetMode="External"/><Relationship Id="rId7" Type="http://schemas.openxmlformats.org/officeDocument/2006/relationships/image" Target="../media/image17.png"/><Relationship Id="rId2" Type="http://schemas.openxmlformats.org/officeDocument/2006/relationships/video" Target="https://player.vimeo.com/video/953870184?app_id=122963" TargetMode="External"/><Relationship Id="rId1" Type="http://schemas.openxmlformats.org/officeDocument/2006/relationships/video" Target="https://player.vimeo.com/video/953871074?app_id=122963" TargetMode="External"/><Relationship Id="rId6" Type="http://schemas.openxmlformats.org/officeDocument/2006/relationships/image" Target="../media/image1.wmf"/><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player.vimeo.com/video/416627333?app_id=122963"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uxwing.com/ig-instagram-icon/"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video" Target="https://player.vimeo.com/video/953615539?h=cf5e283bf2&amp;amp;app_id=122963"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wmf"/></Relationships>
</file>

<file path=ppt/slides/_rels/slide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wmf"/></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4965605-0DF9-423D-324A-E0673DCD5AE6}"/>
              </a:ext>
            </a:extLst>
          </p:cNvPr>
          <p:cNvGrpSpPr/>
          <p:nvPr/>
        </p:nvGrpSpPr>
        <p:grpSpPr>
          <a:xfrm>
            <a:off x="0" y="5523282"/>
            <a:ext cx="11889969" cy="1034681"/>
            <a:chOff x="0" y="5523282"/>
            <a:chExt cx="11889969" cy="1034681"/>
          </a:xfrm>
        </p:grpSpPr>
        <p:pic>
          <p:nvPicPr>
            <p:cNvPr id="5" name="Picture 4">
              <a:extLst>
                <a:ext uri="{FF2B5EF4-FFF2-40B4-BE49-F238E27FC236}">
                  <a16:creationId xmlns:a16="http://schemas.microsoft.com/office/drawing/2014/main" id="{E13E70E7-7909-9CF6-2BF9-E33AFFCF2255}"/>
                </a:ext>
              </a:extLst>
            </p:cNvPr>
            <p:cNvPicPr/>
            <p:nvPr/>
          </p:nvPicPr>
          <p:blipFill>
            <a:blip r:embed="rId2"/>
            <a:srcRect l="66437" t="4779" r="4033" b="65707"/>
            <a:stretch/>
          </p:blipFill>
          <p:spPr>
            <a:xfrm>
              <a:off x="10038604" y="5523282"/>
              <a:ext cx="1851365" cy="1034681"/>
            </a:xfrm>
            <a:prstGeom prst="rect">
              <a:avLst/>
            </a:prstGeom>
            <a:ln>
              <a:noFill/>
            </a:ln>
          </p:spPr>
        </p:pic>
        <p:cxnSp>
          <p:nvCxnSpPr>
            <p:cNvPr id="6" name="Straight Connector 5">
              <a:extLst>
                <a:ext uri="{FF2B5EF4-FFF2-40B4-BE49-F238E27FC236}">
                  <a16:creationId xmlns:a16="http://schemas.microsoft.com/office/drawing/2014/main" id="{6DB4C758-EEDD-954C-3DC1-CA2C50123EF2}"/>
                </a:ext>
              </a:extLst>
            </p:cNvPr>
            <p:cNvCxnSpPr>
              <a:cxnSpLocks/>
            </p:cNvCxnSpPr>
            <p:nvPr/>
          </p:nvCxnSpPr>
          <p:spPr>
            <a:xfrm flipH="1">
              <a:off x="0" y="6415088"/>
              <a:ext cx="9968044" cy="0"/>
            </a:xfrm>
            <a:prstGeom prst="line">
              <a:avLst/>
            </a:prstGeom>
            <a:ln w="76200">
              <a:solidFill>
                <a:srgbClr val="D42D2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569ED51-9963-9ED8-2164-D43F84C644E0}"/>
                </a:ext>
              </a:extLst>
            </p:cNvPr>
            <p:cNvCxnSpPr>
              <a:cxnSpLocks/>
            </p:cNvCxnSpPr>
            <p:nvPr/>
          </p:nvCxnSpPr>
          <p:spPr>
            <a:xfrm flipH="1">
              <a:off x="0" y="6150629"/>
              <a:ext cx="10416209" cy="0"/>
            </a:xfrm>
            <a:prstGeom prst="line">
              <a:avLst/>
            </a:prstGeom>
            <a:ln w="76200">
              <a:solidFill>
                <a:srgbClr val="212A53"/>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C2935327-F6FA-5D72-6583-51E488118992}"/>
              </a:ext>
            </a:extLst>
          </p:cNvPr>
          <p:cNvSpPr txBox="1"/>
          <p:nvPr/>
        </p:nvSpPr>
        <p:spPr>
          <a:xfrm>
            <a:off x="1424624" y="2566529"/>
            <a:ext cx="9342751" cy="1015663"/>
          </a:xfrm>
          <a:prstGeom prst="rect">
            <a:avLst/>
          </a:prstGeom>
          <a:noFill/>
        </p:spPr>
        <p:txBody>
          <a:bodyPr wrap="square" rtlCol="0">
            <a:spAutoFit/>
          </a:bodyPr>
          <a:lstStyle/>
          <a:p>
            <a:pPr algn="ctr"/>
            <a:r>
              <a:rPr lang="en-US" sz="6000" b="1" dirty="0">
                <a:solidFill>
                  <a:srgbClr val="D42D25"/>
                </a:solidFill>
                <a:latin typeface="Univers Condensed" panose="020B0506020202050204" pitchFamily="34" charset="0"/>
                <a:ea typeface="Open Sans SemiBold" pitchFamily="2" charset="0"/>
                <a:cs typeface="Open Sans SemiBold" pitchFamily="2" charset="0"/>
              </a:rPr>
              <a:t>Your Adventure Awaits</a:t>
            </a:r>
          </a:p>
        </p:txBody>
      </p:sp>
      <p:sp>
        <p:nvSpPr>
          <p:cNvPr id="9" name="TextBox 8">
            <a:extLst>
              <a:ext uri="{FF2B5EF4-FFF2-40B4-BE49-F238E27FC236}">
                <a16:creationId xmlns:a16="http://schemas.microsoft.com/office/drawing/2014/main" id="{F2B14617-6877-7A3C-9B4F-E8F9B765D660}"/>
              </a:ext>
            </a:extLst>
          </p:cNvPr>
          <p:cNvSpPr txBox="1"/>
          <p:nvPr/>
        </p:nvSpPr>
        <p:spPr>
          <a:xfrm>
            <a:off x="2565806" y="3582192"/>
            <a:ext cx="7060386" cy="400110"/>
          </a:xfrm>
          <a:prstGeom prst="rect">
            <a:avLst/>
          </a:prstGeom>
          <a:noFill/>
        </p:spPr>
        <p:txBody>
          <a:bodyPr wrap="square" rtlCol="0">
            <a:spAutoFit/>
          </a:bodyPr>
          <a:lstStyle/>
          <a:p>
            <a:pPr algn="ctr"/>
            <a:r>
              <a:rPr lang="en-US" sz="2000" b="1" dirty="0">
                <a:solidFill>
                  <a:srgbClr val="212A53"/>
                </a:solidFill>
                <a:latin typeface="Open Sans SemiBold" panose="020B0606030504020204" pitchFamily="34" charset="0"/>
                <a:ea typeface="Open Sans SemiBold" panose="020B0606030504020204" pitchFamily="34" charset="0"/>
                <a:cs typeface="Open Sans SemiBold" panose="020B0606030504020204" pitchFamily="34" charset="0"/>
              </a:rPr>
              <a:t>with Sail Training International</a:t>
            </a:r>
          </a:p>
        </p:txBody>
      </p:sp>
    </p:spTree>
    <p:extLst>
      <p:ext uri="{BB962C8B-B14F-4D97-AF65-F5344CB8AC3E}">
        <p14:creationId xmlns:p14="http://schemas.microsoft.com/office/powerpoint/2010/main" val="2186179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7C001C-49B2-9888-B4ED-EC3926F14045}"/>
              </a:ext>
            </a:extLst>
          </p:cNvPr>
          <p:cNvSpPr/>
          <p:nvPr/>
        </p:nvSpPr>
        <p:spPr>
          <a:xfrm>
            <a:off x="0" y="1809449"/>
            <a:ext cx="8017565" cy="5048551"/>
          </a:xfrm>
          <a:prstGeom prst="rect">
            <a:avLst/>
          </a:prstGeom>
          <a:solidFill>
            <a:srgbClr val="D42D2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DE1E9657-19C3-BC66-2080-BBB17B87B820}"/>
              </a:ext>
            </a:extLst>
          </p:cNvPr>
          <p:cNvSpPr/>
          <p:nvPr/>
        </p:nvSpPr>
        <p:spPr>
          <a:xfrm>
            <a:off x="6620878" y="121801"/>
            <a:ext cx="5571122" cy="362875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ustomShape 1">
            <a:extLst>
              <a:ext uri="{FF2B5EF4-FFF2-40B4-BE49-F238E27FC236}">
                <a16:creationId xmlns:a16="http://schemas.microsoft.com/office/drawing/2014/main" id="{C04C5119-63D3-78CD-D463-B71DA84A6ABD}"/>
              </a:ext>
            </a:extLst>
          </p:cNvPr>
          <p:cNvSpPr/>
          <p:nvPr/>
        </p:nvSpPr>
        <p:spPr>
          <a:xfrm>
            <a:off x="883600" y="442911"/>
            <a:ext cx="6495907" cy="1764850"/>
          </a:xfrm>
          <a:prstGeom prst="rect">
            <a:avLst/>
          </a:prstGeom>
          <a:noFill/>
          <a:ln>
            <a:noFill/>
          </a:ln>
        </p:spPr>
        <p:style>
          <a:lnRef idx="0">
            <a:scrgbClr r="0" g="0" b="0"/>
          </a:lnRef>
          <a:fillRef idx="0">
            <a:scrgbClr r="0" g="0" b="0"/>
          </a:fillRef>
          <a:effectRef idx="0">
            <a:scrgbClr r="0" g="0" b="0"/>
          </a:effectRef>
          <a:fontRef idx="minor"/>
        </p:style>
        <p:txBody>
          <a:bodyPr lIns="89988" tIns="44994" rIns="89988" bIns="44994">
            <a:noAutofit/>
          </a:bodyPr>
          <a:lstStyle/>
          <a:p>
            <a:pPr>
              <a:lnSpc>
                <a:spcPct val="100000"/>
              </a:lnSpc>
            </a:pPr>
            <a:r>
              <a:rPr lang="en-GB" sz="4200" b="1" spc="-1" dirty="0">
                <a:solidFill>
                  <a:srgbClr val="E5142C"/>
                </a:solidFill>
                <a:latin typeface="Univers Condensed" panose="020F0502020204030204" pitchFamily="34" charset="0"/>
                <a:cs typeface="Univers Condensed" panose="020F0502020204030204" pitchFamily="34" charset="0"/>
              </a:rPr>
              <a:t>Cruise-In-Company</a:t>
            </a:r>
            <a:endParaRPr lang="pl-PL" sz="3200" b="1" spc="-1" dirty="0">
              <a:solidFill>
                <a:srgbClr val="002060"/>
              </a:solidFill>
              <a:latin typeface="Univers Condensed" panose="020F0502020204030204" pitchFamily="34" charset="0"/>
              <a:cs typeface="Univers Condensed" panose="020F0502020204030204" pitchFamily="34" charset="0"/>
            </a:endParaRPr>
          </a:p>
        </p:txBody>
      </p:sp>
      <p:grpSp>
        <p:nvGrpSpPr>
          <p:cNvPr id="8" name="Group 7">
            <a:extLst>
              <a:ext uri="{FF2B5EF4-FFF2-40B4-BE49-F238E27FC236}">
                <a16:creationId xmlns:a16="http://schemas.microsoft.com/office/drawing/2014/main" id="{2CFFEF2D-EE4E-EE3C-3E53-A376205985BE}"/>
              </a:ext>
            </a:extLst>
          </p:cNvPr>
          <p:cNvGrpSpPr/>
          <p:nvPr/>
        </p:nvGrpSpPr>
        <p:grpSpPr>
          <a:xfrm>
            <a:off x="0" y="5523282"/>
            <a:ext cx="11889969" cy="1034681"/>
            <a:chOff x="0" y="5523282"/>
            <a:chExt cx="11889969" cy="1034681"/>
          </a:xfrm>
        </p:grpSpPr>
        <p:pic>
          <p:nvPicPr>
            <p:cNvPr id="9" name="Picture 8">
              <a:extLst>
                <a:ext uri="{FF2B5EF4-FFF2-40B4-BE49-F238E27FC236}">
                  <a16:creationId xmlns:a16="http://schemas.microsoft.com/office/drawing/2014/main" id="{E39D957A-1685-5004-D7C5-D261AB9B2196}"/>
                </a:ext>
              </a:extLst>
            </p:cNvPr>
            <p:cNvPicPr/>
            <p:nvPr/>
          </p:nvPicPr>
          <p:blipFill>
            <a:blip r:embed="rId2"/>
            <a:srcRect l="66437" t="4779" r="4033" b="65707"/>
            <a:stretch/>
          </p:blipFill>
          <p:spPr>
            <a:xfrm>
              <a:off x="10038604" y="5523282"/>
              <a:ext cx="1851365" cy="1034681"/>
            </a:xfrm>
            <a:prstGeom prst="rect">
              <a:avLst/>
            </a:prstGeom>
            <a:ln>
              <a:noFill/>
            </a:ln>
          </p:spPr>
        </p:pic>
        <p:cxnSp>
          <p:nvCxnSpPr>
            <p:cNvPr id="10" name="Straight Connector 9">
              <a:extLst>
                <a:ext uri="{FF2B5EF4-FFF2-40B4-BE49-F238E27FC236}">
                  <a16:creationId xmlns:a16="http://schemas.microsoft.com/office/drawing/2014/main" id="{3D2E2082-D707-2C71-C270-AB1549329D0A}"/>
                </a:ext>
              </a:extLst>
            </p:cNvPr>
            <p:cNvCxnSpPr>
              <a:cxnSpLocks/>
            </p:cNvCxnSpPr>
            <p:nvPr/>
          </p:nvCxnSpPr>
          <p:spPr>
            <a:xfrm flipH="1">
              <a:off x="0" y="6415088"/>
              <a:ext cx="9968044" cy="0"/>
            </a:xfrm>
            <a:prstGeom prst="line">
              <a:avLst/>
            </a:prstGeom>
            <a:ln w="76200">
              <a:solidFill>
                <a:srgbClr val="D42D2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D58AE2-DD7C-677A-267C-AE8DA9857D2E}"/>
                </a:ext>
              </a:extLst>
            </p:cNvPr>
            <p:cNvCxnSpPr>
              <a:cxnSpLocks/>
            </p:cNvCxnSpPr>
            <p:nvPr/>
          </p:nvCxnSpPr>
          <p:spPr>
            <a:xfrm flipH="1">
              <a:off x="0" y="6150629"/>
              <a:ext cx="10416209" cy="0"/>
            </a:xfrm>
            <a:prstGeom prst="line">
              <a:avLst/>
            </a:prstGeom>
            <a:ln w="76200">
              <a:solidFill>
                <a:srgbClr val="212A53"/>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E84CB184-C247-1AE4-9075-3FF7413813EB}"/>
              </a:ext>
            </a:extLst>
          </p:cNvPr>
          <p:cNvSpPr txBox="1"/>
          <p:nvPr/>
        </p:nvSpPr>
        <p:spPr>
          <a:xfrm>
            <a:off x="883600" y="2024955"/>
            <a:ext cx="7117203" cy="4093428"/>
          </a:xfrm>
          <a:prstGeom prst="rect">
            <a:avLst/>
          </a:prstGeom>
          <a:noFill/>
        </p:spPr>
        <p:txBody>
          <a:bodyPr wrap="square">
            <a:spAutoFit/>
          </a:bodyPr>
          <a:lstStyle/>
          <a:p>
            <a:pPr marL="342900" indent="-342900">
              <a:buFontTx/>
              <a:buChar char="-"/>
            </a:pP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The chance for you to visit some smaller </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ports and experience what a sea region </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has to offer.</a:t>
            </a:r>
          </a:p>
          <a:p>
            <a:pPr marL="342900" indent="-342900">
              <a:buFontTx/>
              <a:buChar char="-"/>
            </a:pPr>
            <a:endPar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342900" indent="-342900">
              <a:buFontTx/>
              <a:buChar char="-"/>
            </a:pP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There will be port stop-overs where crews </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are greeted with events and festivities.</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342900" indent="-342900">
              <a:buFontTx/>
              <a:buChar char="-"/>
            </a:pP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Opportunities to experience life on board and the </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thrill of sailing, without the pressures of racing.</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r>
              <a:rPr lang="en-GB" sz="16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The opportunity to meet and socialise with crews</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from other participating ships in a more relaxed</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environment.</a:t>
            </a:r>
          </a:p>
        </p:txBody>
      </p:sp>
      <p:pic>
        <p:nvPicPr>
          <p:cNvPr id="14" name="Picture 13" descr="People swimming in the water&#10;&#10;Description automatically generated">
            <a:extLst>
              <a:ext uri="{FF2B5EF4-FFF2-40B4-BE49-F238E27FC236}">
                <a16:creationId xmlns:a16="http://schemas.microsoft.com/office/drawing/2014/main" id="{1202E29B-5DC1-8C73-E1AB-ECAC5EE81150}"/>
              </a:ext>
            </a:extLst>
          </p:cNvPr>
          <p:cNvPicPr>
            <a:picLocks noChangeAspect="1"/>
          </p:cNvPicPr>
          <p:nvPr/>
        </p:nvPicPr>
        <p:blipFill>
          <a:blip r:embed="rId3">
            <a:extLst>
              <a:ext uri="{28A0092B-C50C-407E-A947-70E740481C1C}">
                <a14:useLocalDpi xmlns:a14="http://schemas.microsoft.com/office/drawing/2010/main" val="0"/>
              </a:ext>
            </a:extLst>
          </a:blip>
          <a:srcRect r="6286"/>
          <a:stretch/>
        </p:blipFill>
        <p:spPr>
          <a:xfrm>
            <a:off x="6731390" y="4754"/>
            <a:ext cx="5460610" cy="3659460"/>
          </a:xfrm>
          <a:prstGeom prst="rect">
            <a:avLst/>
          </a:prstGeom>
        </p:spPr>
      </p:pic>
    </p:spTree>
    <p:extLst>
      <p:ext uri="{BB962C8B-B14F-4D97-AF65-F5344CB8AC3E}">
        <p14:creationId xmlns:p14="http://schemas.microsoft.com/office/powerpoint/2010/main" val="2072258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56B4AF-F560-FD16-4D65-265563F75074}"/>
              </a:ext>
            </a:extLst>
          </p:cNvPr>
          <p:cNvGrpSpPr/>
          <p:nvPr/>
        </p:nvGrpSpPr>
        <p:grpSpPr>
          <a:xfrm>
            <a:off x="0" y="5523282"/>
            <a:ext cx="11889969" cy="1034681"/>
            <a:chOff x="0" y="5523282"/>
            <a:chExt cx="11889969" cy="1034681"/>
          </a:xfrm>
        </p:grpSpPr>
        <p:pic>
          <p:nvPicPr>
            <p:cNvPr id="9" name="Picture 8">
              <a:extLst>
                <a:ext uri="{FF2B5EF4-FFF2-40B4-BE49-F238E27FC236}">
                  <a16:creationId xmlns:a16="http://schemas.microsoft.com/office/drawing/2014/main" id="{C69C4678-BC35-7279-B671-F8BA61256857}"/>
                </a:ext>
              </a:extLst>
            </p:cNvPr>
            <p:cNvPicPr/>
            <p:nvPr/>
          </p:nvPicPr>
          <p:blipFill>
            <a:blip r:embed="rId3"/>
            <a:srcRect l="66437" t="4779" r="4033" b="65707"/>
            <a:stretch/>
          </p:blipFill>
          <p:spPr>
            <a:xfrm>
              <a:off x="10038604" y="5523282"/>
              <a:ext cx="1851365" cy="1034681"/>
            </a:xfrm>
            <a:prstGeom prst="rect">
              <a:avLst/>
            </a:prstGeom>
            <a:ln>
              <a:noFill/>
            </a:ln>
          </p:spPr>
        </p:pic>
        <p:cxnSp>
          <p:nvCxnSpPr>
            <p:cNvPr id="10" name="Straight Connector 9">
              <a:extLst>
                <a:ext uri="{FF2B5EF4-FFF2-40B4-BE49-F238E27FC236}">
                  <a16:creationId xmlns:a16="http://schemas.microsoft.com/office/drawing/2014/main" id="{3F6B1581-061D-A0B6-35C1-25ADCBB2ADF8}"/>
                </a:ext>
              </a:extLst>
            </p:cNvPr>
            <p:cNvCxnSpPr>
              <a:cxnSpLocks/>
            </p:cNvCxnSpPr>
            <p:nvPr/>
          </p:nvCxnSpPr>
          <p:spPr>
            <a:xfrm flipH="1">
              <a:off x="0" y="6415088"/>
              <a:ext cx="9968044" cy="0"/>
            </a:xfrm>
            <a:prstGeom prst="line">
              <a:avLst/>
            </a:prstGeom>
            <a:ln w="76200">
              <a:solidFill>
                <a:srgbClr val="D42D2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2C926D1-A509-257C-20DD-4AB24DA06272}"/>
                </a:ext>
              </a:extLst>
            </p:cNvPr>
            <p:cNvCxnSpPr>
              <a:cxnSpLocks/>
            </p:cNvCxnSpPr>
            <p:nvPr/>
          </p:nvCxnSpPr>
          <p:spPr>
            <a:xfrm flipH="1">
              <a:off x="0" y="6150629"/>
              <a:ext cx="10416209" cy="0"/>
            </a:xfrm>
            <a:prstGeom prst="line">
              <a:avLst/>
            </a:prstGeom>
            <a:ln w="76200">
              <a:solidFill>
                <a:srgbClr val="212A53"/>
              </a:solidFill>
            </a:ln>
          </p:spPr>
          <p:style>
            <a:lnRef idx="1">
              <a:schemeClr val="accent1"/>
            </a:lnRef>
            <a:fillRef idx="0">
              <a:schemeClr val="accent1"/>
            </a:fillRef>
            <a:effectRef idx="0">
              <a:schemeClr val="accent1"/>
            </a:effectRef>
            <a:fontRef idx="minor">
              <a:schemeClr val="tx1"/>
            </a:fontRef>
          </p:style>
        </p:cxnSp>
      </p:grpSp>
      <p:sp>
        <p:nvSpPr>
          <p:cNvPr id="2" name="CustomShape 1">
            <a:extLst>
              <a:ext uri="{FF2B5EF4-FFF2-40B4-BE49-F238E27FC236}">
                <a16:creationId xmlns:a16="http://schemas.microsoft.com/office/drawing/2014/main" id="{9C7E5F0E-B9AC-9EF8-CFD7-DF2F2F5D5F3A}"/>
              </a:ext>
            </a:extLst>
          </p:cNvPr>
          <p:cNvSpPr/>
          <p:nvPr/>
        </p:nvSpPr>
        <p:spPr>
          <a:xfrm>
            <a:off x="363587" y="391983"/>
            <a:ext cx="9433134" cy="1764850"/>
          </a:xfrm>
          <a:prstGeom prst="rect">
            <a:avLst/>
          </a:prstGeom>
          <a:noFill/>
          <a:ln>
            <a:noFill/>
          </a:ln>
          <a:effectLst/>
        </p:spPr>
        <p:txBody>
          <a:bodyPr lIns="89988" tIns="44994" rIns="89988" bIns="44994">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500" b="1" i="0" u="none" strike="noStrike" kern="0" cap="none" spc="-1" normalizeH="0" baseline="0" noProof="0" dirty="0">
                <a:ln>
                  <a:noFill/>
                </a:ln>
                <a:solidFill>
                  <a:srgbClr val="E5142C"/>
                </a:solidFill>
                <a:effectLst/>
                <a:uLnTx/>
                <a:uFillTx/>
                <a:latin typeface="Univers Condensed" panose="020F0502020204030204" pitchFamily="34" charset="0"/>
                <a:ea typeface="DejaVu Sans"/>
                <a:cs typeface="Univers Condensed" panose="020F0502020204030204" pitchFamily="34" charset="0"/>
              </a:rPr>
              <a:t>SAIL TRAINING IS A LIFE CHANGING EXPERIENCE </a:t>
            </a:r>
            <a:endParaRPr kumimoji="0" lang="pl-PL" sz="3500" b="1" i="0" u="none" strike="noStrike" kern="0" cap="none" spc="-1" normalizeH="0" baseline="0" noProof="0" dirty="0">
              <a:ln>
                <a:noFill/>
              </a:ln>
              <a:solidFill>
                <a:srgbClr val="E5142C"/>
              </a:solidFill>
              <a:effectLst/>
              <a:uLnTx/>
              <a:uFillTx/>
              <a:latin typeface="Univers Condensed" panose="020F0502020204030204" pitchFamily="34" charset="0"/>
              <a:ea typeface="+mn-ea"/>
              <a:cs typeface="Univers Condensed" panose="020F0502020204030204" pitchFamily="34" charset="0"/>
            </a:endParaRPr>
          </a:p>
        </p:txBody>
      </p:sp>
      <p:sp>
        <p:nvSpPr>
          <p:cNvPr id="3" name="TextBox 2">
            <a:extLst>
              <a:ext uri="{FF2B5EF4-FFF2-40B4-BE49-F238E27FC236}">
                <a16:creationId xmlns:a16="http://schemas.microsoft.com/office/drawing/2014/main" id="{F16B7BCC-749D-3C93-579A-FEDD6ECC0A04}"/>
              </a:ext>
            </a:extLst>
          </p:cNvPr>
          <p:cNvSpPr txBox="1"/>
          <p:nvPr/>
        </p:nvSpPr>
        <p:spPr>
          <a:xfrm>
            <a:off x="8659540" y="2288193"/>
            <a:ext cx="2505746" cy="369284"/>
          </a:xfrm>
          <a:prstGeom prst="rect">
            <a:avLst/>
          </a:prstGeom>
          <a:noFill/>
        </p:spPr>
        <p:txBody>
          <a:bodyPr wrap="square">
            <a:spAutoFit/>
          </a:bodyPr>
          <a:lstStyle/>
          <a:p>
            <a:pPr algn="ctr" defTabSz="914309">
              <a:defRPr/>
            </a:pPr>
            <a:r>
              <a:rPr lang="en-GB" b="1" spc="-1" dirty="0">
                <a:solidFill>
                  <a:prstClr val="white"/>
                </a:solidFill>
                <a:latin typeface="Univers Condensed" panose="020B0506020202050204" pitchFamily="34" charset="0"/>
                <a:ea typeface="Open Sans SemiBold" pitchFamily="2" charset="0"/>
                <a:cs typeface="Open Sans SemiBold" pitchFamily="2" charset="0"/>
              </a:rPr>
              <a:t>FAMILY AUDIENCE</a:t>
            </a:r>
            <a:endParaRPr lang="pl-PL" b="1" spc="-1" dirty="0">
              <a:solidFill>
                <a:prstClr val="white"/>
              </a:solidFill>
              <a:latin typeface="Univers Condensed" panose="020B0506020202050204" pitchFamily="34" charset="0"/>
              <a:ea typeface="Open Sans SemiBold" pitchFamily="2" charset="0"/>
              <a:cs typeface="Open Sans SemiBold" pitchFamily="2" charset="0"/>
            </a:endParaRPr>
          </a:p>
        </p:txBody>
      </p:sp>
      <p:pic>
        <p:nvPicPr>
          <p:cNvPr id="14" name="Picture 13">
            <a:extLst>
              <a:ext uri="{FF2B5EF4-FFF2-40B4-BE49-F238E27FC236}">
                <a16:creationId xmlns:a16="http://schemas.microsoft.com/office/drawing/2014/main" id="{68A3E787-14D0-571A-267E-37189D7CB3CF}"/>
              </a:ext>
            </a:extLst>
          </p:cNvPr>
          <p:cNvPicPr>
            <a:picLocks noChangeAspect="1"/>
          </p:cNvPicPr>
          <p:nvPr/>
        </p:nvPicPr>
        <p:blipFill rotWithShape="1">
          <a:blip r:embed="rId4">
            <a:extLst>
              <a:ext uri="{28A0092B-C50C-407E-A947-70E740481C1C}">
                <a14:useLocalDpi xmlns:a14="http://schemas.microsoft.com/office/drawing/2010/main" val="0"/>
              </a:ext>
            </a:extLst>
          </a:blip>
          <a:srcRect l="7485" r="17305"/>
          <a:stretch/>
        </p:blipFill>
        <p:spPr>
          <a:xfrm>
            <a:off x="3407425" y="3747068"/>
            <a:ext cx="2537818" cy="2214645"/>
          </a:xfrm>
          <a:prstGeom prst="rect">
            <a:avLst/>
          </a:prstGeom>
        </p:spPr>
      </p:pic>
      <p:pic>
        <p:nvPicPr>
          <p:cNvPr id="16" name="Picture 15">
            <a:extLst>
              <a:ext uri="{FF2B5EF4-FFF2-40B4-BE49-F238E27FC236}">
                <a16:creationId xmlns:a16="http://schemas.microsoft.com/office/drawing/2014/main" id="{9229E4B6-B2EE-1598-735E-C6C6250567E2}"/>
              </a:ext>
            </a:extLst>
          </p:cNvPr>
          <p:cNvPicPr>
            <a:picLocks noChangeAspect="1"/>
          </p:cNvPicPr>
          <p:nvPr/>
        </p:nvPicPr>
        <p:blipFill>
          <a:blip r:embed="rId5">
            <a:extLst>
              <a:ext uri="{28A0092B-C50C-407E-A947-70E740481C1C}">
                <a14:useLocalDpi xmlns:a14="http://schemas.microsoft.com/office/drawing/2010/main" val="0"/>
              </a:ext>
            </a:extLst>
          </a:blip>
          <a:srcRect l="4896" r="4896"/>
          <a:stretch/>
        </p:blipFill>
        <p:spPr>
          <a:xfrm>
            <a:off x="6243700" y="1286456"/>
            <a:ext cx="2754097" cy="2002474"/>
          </a:xfrm>
          <a:prstGeom prst="rect">
            <a:avLst/>
          </a:prstGeom>
        </p:spPr>
      </p:pic>
      <p:sp>
        <p:nvSpPr>
          <p:cNvPr id="17" name="Rectangle 16">
            <a:extLst>
              <a:ext uri="{FF2B5EF4-FFF2-40B4-BE49-F238E27FC236}">
                <a16:creationId xmlns:a16="http://schemas.microsoft.com/office/drawing/2014/main" id="{92442CF3-7B56-479B-5281-57937E63DF8A}"/>
              </a:ext>
            </a:extLst>
          </p:cNvPr>
          <p:cNvSpPr/>
          <p:nvPr/>
        </p:nvSpPr>
        <p:spPr>
          <a:xfrm>
            <a:off x="427741" y="3806365"/>
            <a:ext cx="2562428" cy="2133939"/>
          </a:xfrm>
          <a:prstGeom prst="rect">
            <a:avLst/>
          </a:prstGeom>
          <a:solidFill>
            <a:schemeClr val="bg2"/>
          </a:solidFill>
          <a:ln w="28575" cap="flat" cmpd="sng" algn="ctr">
            <a:solidFill>
              <a:srgbClr val="192B5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riangle 23">
            <a:extLst>
              <a:ext uri="{FF2B5EF4-FFF2-40B4-BE49-F238E27FC236}">
                <a16:creationId xmlns:a16="http://schemas.microsoft.com/office/drawing/2014/main" id="{0BEF44EC-E709-452D-0353-498E114A552A}"/>
              </a:ext>
            </a:extLst>
          </p:cNvPr>
          <p:cNvSpPr/>
          <p:nvPr/>
        </p:nvSpPr>
        <p:spPr>
          <a:xfrm rot="5400000">
            <a:off x="2972407" y="5163026"/>
            <a:ext cx="155042" cy="133657"/>
          </a:xfrm>
          <a:prstGeom prst="triangle">
            <a:avLst/>
          </a:prstGeom>
          <a:solidFill>
            <a:srgbClr val="192B5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8D0AADE-D237-F9D9-414F-BC2BDBD3782F}"/>
              </a:ext>
            </a:extLst>
          </p:cNvPr>
          <p:cNvSpPr/>
          <p:nvPr/>
        </p:nvSpPr>
        <p:spPr>
          <a:xfrm>
            <a:off x="3382815" y="1297341"/>
            <a:ext cx="2562428" cy="2307905"/>
          </a:xfrm>
          <a:prstGeom prst="rect">
            <a:avLst/>
          </a:prstGeom>
          <a:solidFill>
            <a:schemeClr val="bg2"/>
          </a:solidFill>
          <a:ln w="28575" cap="flat" cmpd="sng" algn="ctr">
            <a:solidFill>
              <a:srgbClr val="192B5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Triangle 25">
            <a:extLst>
              <a:ext uri="{FF2B5EF4-FFF2-40B4-BE49-F238E27FC236}">
                <a16:creationId xmlns:a16="http://schemas.microsoft.com/office/drawing/2014/main" id="{4074F960-6DE5-BBF1-11D4-F66F7DE1EC6A}"/>
              </a:ext>
            </a:extLst>
          </p:cNvPr>
          <p:cNvSpPr/>
          <p:nvPr/>
        </p:nvSpPr>
        <p:spPr>
          <a:xfrm rot="16200000">
            <a:off x="3235022" y="2520188"/>
            <a:ext cx="155042" cy="133657"/>
          </a:xfrm>
          <a:prstGeom prst="triangle">
            <a:avLst/>
          </a:prstGeom>
          <a:solidFill>
            <a:srgbClr val="192B5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A8DB8C4-B711-99AD-A542-B32C5C445B8C}"/>
              </a:ext>
            </a:extLst>
          </p:cNvPr>
          <p:cNvSpPr/>
          <p:nvPr/>
        </p:nvSpPr>
        <p:spPr>
          <a:xfrm>
            <a:off x="9231570" y="1309537"/>
            <a:ext cx="2562428" cy="1969229"/>
          </a:xfrm>
          <a:prstGeom prst="rect">
            <a:avLst/>
          </a:prstGeom>
          <a:solidFill>
            <a:schemeClr val="bg2"/>
          </a:solidFill>
          <a:ln w="28575" cap="flat" cmpd="sng" algn="ctr">
            <a:solidFill>
              <a:srgbClr val="192B5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 name="Triangle 27">
            <a:extLst>
              <a:ext uri="{FF2B5EF4-FFF2-40B4-BE49-F238E27FC236}">
                <a16:creationId xmlns:a16="http://schemas.microsoft.com/office/drawing/2014/main" id="{83991230-1F84-9569-CFB1-6C6B47B54317}"/>
              </a:ext>
            </a:extLst>
          </p:cNvPr>
          <p:cNvSpPr/>
          <p:nvPr/>
        </p:nvSpPr>
        <p:spPr>
          <a:xfrm rot="16200000">
            <a:off x="9099967" y="1917766"/>
            <a:ext cx="155042" cy="133657"/>
          </a:xfrm>
          <a:prstGeom prst="triangle">
            <a:avLst/>
          </a:prstGeom>
          <a:solidFill>
            <a:srgbClr val="192B5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73755EBF-2E86-6215-B9B2-B7EB8483F257}"/>
              </a:ext>
            </a:extLst>
          </p:cNvPr>
          <p:cNvSpPr/>
          <p:nvPr/>
        </p:nvSpPr>
        <p:spPr>
          <a:xfrm>
            <a:off x="6276653" y="3492105"/>
            <a:ext cx="2562428" cy="2420404"/>
          </a:xfrm>
          <a:prstGeom prst="rect">
            <a:avLst/>
          </a:prstGeom>
          <a:solidFill>
            <a:schemeClr val="bg2"/>
          </a:solidFill>
          <a:ln w="28575" cap="flat" cmpd="sng" algn="ctr">
            <a:solidFill>
              <a:srgbClr val="192B5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 name="Triangle 29">
            <a:extLst>
              <a:ext uri="{FF2B5EF4-FFF2-40B4-BE49-F238E27FC236}">
                <a16:creationId xmlns:a16="http://schemas.microsoft.com/office/drawing/2014/main" id="{4A7174F6-57CF-0D1F-E99B-2D0448682D94}"/>
              </a:ext>
            </a:extLst>
          </p:cNvPr>
          <p:cNvSpPr/>
          <p:nvPr/>
        </p:nvSpPr>
        <p:spPr>
          <a:xfrm rot="5400000">
            <a:off x="8821319" y="4848766"/>
            <a:ext cx="155042" cy="133657"/>
          </a:xfrm>
          <a:prstGeom prst="triangle">
            <a:avLst/>
          </a:prstGeom>
          <a:solidFill>
            <a:srgbClr val="192B5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78729AC0-135C-2C1F-41A8-29574FD5EFC7}"/>
              </a:ext>
            </a:extLst>
          </p:cNvPr>
          <p:cNvPicPr>
            <a:picLocks noChangeAspect="1"/>
          </p:cNvPicPr>
          <p:nvPr/>
        </p:nvPicPr>
        <p:blipFill>
          <a:blip r:embed="rId6">
            <a:extLst>
              <a:ext uri="{28A0092B-C50C-407E-A947-70E740481C1C}">
                <a14:useLocalDpi xmlns:a14="http://schemas.microsoft.com/office/drawing/2010/main" val="0"/>
              </a:ext>
            </a:extLst>
          </a:blip>
          <a:srcRect l="6160" r="6160"/>
          <a:stretch/>
        </p:blipFill>
        <p:spPr>
          <a:xfrm>
            <a:off x="9086222" y="3488220"/>
            <a:ext cx="2701012" cy="2053943"/>
          </a:xfrm>
          <a:prstGeom prst="rect">
            <a:avLst/>
          </a:prstGeom>
        </p:spPr>
      </p:pic>
      <p:sp>
        <p:nvSpPr>
          <p:cNvPr id="26" name="TextBox 25">
            <a:extLst>
              <a:ext uri="{FF2B5EF4-FFF2-40B4-BE49-F238E27FC236}">
                <a16:creationId xmlns:a16="http://schemas.microsoft.com/office/drawing/2014/main" id="{06CA5418-BB12-979F-D345-4286320B1ADF}"/>
              </a:ext>
            </a:extLst>
          </p:cNvPr>
          <p:cNvSpPr txBox="1"/>
          <p:nvPr/>
        </p:nvSpPr>
        <p:spPr>
          <a:xfrm>
            <a:off x="6465795" y="3818417"/>
            <a:ext cx="2206014" cy="1323439"/>
          </a:xfrm>
          <a:prstGeom prst="rect">
            <a:avLst/>
          </a:prstGeom>
          <a:noFill/>
        </p:spPr>
        <p:txBody>
          <a:bodyPr wrap="square">
            <a:spAutoFit/>
          </a:bodyPr>
          <a:lstStyle/>
          <a:p>
            <a:r>
              <a:rPr lang="en-GB" sz="1600" b="1" spc="-1" dirty="0">
                <a:solidFill>
                  <a:srgbClr val="E5142C"/>
                </a:solidFill>
                <a:latin typeface="Univers Condensed" panose="020B0506020202050204" pitchFamily="34" charset="0"/>
                <a:ea typeface="DejaVu Sans"/>
              </a:rPr>
              <a:t>“It’s like nothing else I have ever experienced. You learn a lot, but you also learn about yourself more”.</a:t>
            </a:r>
          </a:p>
        </p:txBody>
      </p:sp>
      <p:grpSp>
        <p:nvGrpSpPr>
          <p:cNvPr id="27" name="Group 26">
            <a:extLst>
              <a:ext uri="{FF2B5EF4-FFF2-40B4-BE49-F238E27FC236}">
                <a16:creationId xmlns:a16="http://schemas.microsoft.com/office/drawing/2014/main" id="{4878C6C3-3F84-E431-41E7-22A585DF1DA1}"/>
              </a:ext>
            </a:extLst>
          </p:cNvPr>
          <p:cNvGrpSpPr/>
          <p:nvPr/>
        </p:nvGrpSpPr>
        <p:grpSpPr>
          <a:xfrm>
            <a:off x="3433874" y="1426204"/>
            <a:ext cx="2370890" cy="2062103"/>
            <a:chOff x="3485901" y="1331818"/>
            <a:chExt cx="2370890" cy="2062103"/>
          </a:xfrm>
        </p:grpSpPr>
        <p:sp>
          <p:nvSpPr>
            <p:cNvPr id="28" name="TextBox 27">
              <a:extLst>
                <a:ext uri="{FF2B5EF4-FFF2-40B4-BE49-F238E27FC236}">
                  <a16:creationId xmlns:a16="http://schemas.microsoft.com/office/drawing/2014/main" id="{258FBABA-1C65-214E-819D-2AF5A98BB5FE}"/>
                </a:ext>
              </a:extLst>
            </p:cNvPr>
            <p:cNvSpPr txBox="1"/>
            <p:nvPr/>
          </p:nvSpPr>
          <p:spPr>
            <a:xfrm>
              <a:off x="3485901" y="1331818"/>
              <a:ext cx="2370890" cy="2062103"/>
            </a:xfrm>
            <a:prstGeom prst="rect">
              <a:avLst/>
            </a:prstGeom>
            <a:noFill/>
          </p:spPr>
          <p:txBody>
            <a:bodyPr wrap="square">
              <a:spAutoFit/>
            </a:bodyPr>
            <a:lstStyle/>
            <a:p>
              <a:r>
                <a:rPr lang="en-GB" sz="1600" b="1" spc="-1" dirty="0">
                  <a:solidFill>
                    <a:srgbClr val="E5142C"/>
                  </a:solidFill>
                  <a:latin typeface="Univers Condensed" panose="020B0506020202050204" pitchFamily="34" charset="0"/>
                  <a:ea typeface="DejaVu Sans"/>
                </a:rPr>
                <a:t>“For me, the most valuable </a:t>
              </a:r>
              <a:br>
                <a:rPr lang="en-GB" sz="1600" b="1" spc="-1" dirty="0">
                  <a:solidFill>
                    <a:srgbClr val="E5142C"/>
                  </a:solidFill>
                  <a:latin typeface="Univers Condensed" panose="020B0506020202050204" pitchFamily="34" charset="0"/>
                  <a:ea typeface="DejaVu Sans"/>
                </a:rPr>
              </a:br>
              <a:r>
                <a:rPr lang="en-GB" sz="1600" b="1" spc="-1" dirty="0">
                  <a:solidFill>
                    <a:srgbClr val="E5142C"/>
                  </a:solidFill>
                  <a:latin typeface="Univers Condensed" panose="020B0506020202050204" pitchFamily="34" charset="0"/>
                  <a:ea typeface="DejaVu Sans"/>
                </a:rPr>
                <a:t>lesson I learnt was </a:t>
              </a:r>
              <a:br>
                <a:rPr lang="en-GB" sz="1600" b="1" spc="-1" dirty="0">
                  <a:solidFill>
                    <a:srgbClr val="E5142C"/>
                  </a:solidFill>
                  <a:latin typeface="Univers Condensed" panose="020B0506020202050204" pitchFamily="34" charset="0"/>
                  <a:ea typeface="DejaVu Sans"/>
                </a:rPr>
              </a:br>
              <a:r>
                <a:rPr lang="en-GB" sz="1600" b="1" spc="-1" dirty="0">
                  <a:solidFill>
                    <a:srgbClr val="E5142C"/>
                  </a:solidFill>
                  <a:latin typeface="Univers Condensed" panose="020B0506020202050204" pitchFamily="34" charset="0"/>
                  <a:ea typeface="DejaVu Sans"/>
                </a:rPr>
                <a:t>teamwork and the ability to form a close-knit and </a:t>
              </a:r>
              <a:br>
                <a:rPr lang="en-GB" sz="1600" b="1" spc="-1" dirty="0">
                  <a:solidFill>
                    <a:srgbClr val="E5142C"/>
                  </a:solidFill>
                  <a:latin typeface="Univers Condensed" panose="020B0506020202050204" pitchFamily="34" charset="0"/>
                  <a:ea typeface="DejaVu Sans"/>
                </a:rPr>
              </a:br>
              <a:r>
                <a:rPr lang="en-GB" sz="1600" b="1" spc="-1" dirty="0">
                  <a:solidFill>
                    <a:srgbClr val="E5142C"/>
                  </a:solidFill>
                  <a:latin typeface="Univers Condensed" panose="020B0506020202050204" pitchFamily="34" charset="0"/>
                  <a:ea typeface="DejaVu Sans"/>
                </a:rPr>
                <a:t>effective team from a group of people who were </a:t>
              </a:r>
              <a:br>
                <a:rPr lang="en-GB" sz="1600" b="1" spc="-1" dirty="0">
                  <a:solidFill>
                    <a:srgbClr val="E5142C"/>
                  </a:solidFill>
                  <a:latin typeface="Univers Condensed" panose="020B0506020202050204" pitchFamily="34" charset="0"/>
                  <a:ea typeface="DejaVu Sans"/>
                </a:rPr>
              </a:br>
              <a:r>
                <a:rPr lang="en-GB" sz="1600" b="1" spc="-1" dirty="0">
                  <a:solidFill>
                    <a:srgbClr val="E5142C"/>
                  </a:solidFill>
                  <a:latin typeface="Univers Condensed" panose="020B0506020202050204" pitchFamily="34" charset="0"/>
                  <a:ea typeface="DejaVu Sans"/>
                </a:rPr>
                <a:t>previously strangers”.</a:t>
              </a:r>
            </a:p>
            <a:p>
              <a:endParaRPr lang="en-GB" sz="1600" b="1" spc="-1" dirty="0">
                <a:solidFill>
                  <a:srgbClr val="E5142C"/>
                </a:solidFill>
                <a:latin typeface="Univers Condensed" panose="020B0506020202050204" pitchFamily="34" charset="0"/>
                <a:ea typeface="DejaVu Sans"/>
              </a:endParaRPr>
            </a:p>
          </p:txBody>
        </p:sp>
        <p:sp>
          <p:nvSpPr>
            <p:cNvPr id="29" name="CustomShape 3">
              <a:extLst>
                <a:ext uri="{FF2B5EF4-FFF2-40B4-BE49-F238E27FC236}">
                  <a16:creationId xmlns:a16="http://schemas.microsoft.com/office/drawing/2014/main" id="{E4FB9147-5A5F-2330-68CC-6B94BF239B75}"/>
                </a:ext>
              </a:extLst>
            </p:cNvPr>
            <p:cNvSpPr/>
            <p:nvPr/>
          </p:nvSpPr>
          <p:spPr>
            <a:xfrm>
              <a:off x="3488093" y="3086607"/>
              <a:ext cx="1721160" cy="26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1400" b="0" i="1" strike="noStrike" spc="-1" dirty="0">
                  <a:solidFill>
                    <a:srgbClr val="1A2B55"/>
                  </a:solidFill>
                  <a:latin typeface="Univers LT Std 47 Cn Lt"/>
                  <a:ea typeface="DejaVu Sans"/>
                </a:rPr>
                <a:t>Charlotte, 15</a:t>
              </a:r>
              <a:endParaRPr lang="en-GB" sz="1400" b="0" strike="noStrike" spc="-1" dirty="0">
                <a:latin typeface="Arial"/>
              </a:endParaRPr>
            </a:p>
          </p:txBody>
        </p:sp>
      </p:grpSp>
      <p:grpSp>
        <p:nvGrpSpPr>
          <p:cNvPr id="30" name="Group 29">
            <a:extLst>
              <a:ext uri="{FF2B5EF4-FFF2-40B4-BE49-F238E27FC236}">
                <a16:creationId xmlns:a16="http://schemas.microsoft.com/office/drawing/2014/main" id="{3C6B89C0-0516-35FD-DD76-4603D076CC70}"/>
              </a:ext>
            </a:extLst>
          </p:cNvPr>
          <p:cNvGrpSpPr/>
          <p:nvPr/>
        </p:nvGrpSpPr>
        <p:grpSpPr>
          <a:xfrm>
            <a:off x="473198" y="3852792"/>
            <a:ext cx="2461807" cy="2091224"/>
            <a:chOff x="5965595" y="3306969"/>
            <a:chExt cx="2461807" cy="2091224"/>
          </a:xfrm>
        </p:grpSpPr>
        <p:sp>
          <p:nvSpPr>
            <p:cNvPr id="31" name="TextBox 30">
              <a:extLst>
                <a:ext uri="{FF2B5EF4-FFF2-40B4-BE49-F238E27FC236}">
                  <a16:creationId xmlns:a16="http://schemas.microsoft.com/office/drawing/2014/main" id="{5BF440FF-C1E6-0506-0134-78E4E864C849}"/>
                </a:ext>
              </a:extLst>
            </p:cNvPr>
            <p:cNvSpPr txBox="1"/>
            <p:nvPr/>
          </p:nvSpPr>
          <p:spPr>
            <a:xfrm>
              <a:off x="5990890" y="3306969"/>
              <a:ext cx="2436512" cy="2062103"/>
            </a:xfrm>
            <a:prstGeom prst="rect">
              <a:avLst/>
            </a:prstGeom>
            <a:noFill/>
          </p:spPr>
          <p:txBody>
            <a:bodyPr wrap="square">
              <a:spAutoFit/>
            </a:bodyPr>
            <a:lstStyle/>
            <a:p>
              <a:r>
                <a:rPr lang="en-GB" sz="1600" b="1" spc="-1" dirty="0">
                  <a:solidFill>
                    <a:srgbClr val="E5142C"/>
                  </a:solidFill>
                  <a:latin typeface="Univers Condensed" panose="020B0506020202050204" pitchFamily="34" charset="0"/>
                  <a:ea typeface="DejaVu Sans"/>
                </a:rPr>
                <a:t>“It’s a once in a lifetime experience. I think everyone should participate because it gave me a different perspective on life. Life on board is so different, but amazing!!”.</a:t>
              </a:r>
            </a:p>
            <a:p>
              <a:pPr algn="r"/>
              <a:endParaRPr lang="en-GB" sz="1600" b="1" spc="-1" dirty="0">
                <a:solidFill>
                  <a:srgbClr val="E5142C"/>
                </a:solidFill>
                <a:latin typeface="Univers Condensed" panose="020B0506020202050204" pitchFamily="34" charset="0"/>
                <a:ea typeface="DejaVu Sans"/>
              </a:endParaRPr>
            </a:p>
          </p:txBody>
        </p:sp>
        <p:pic>
          <p:nvPicPr>
            <p:cNvPr id="32" name="Picture 31">
              <a:extLst>
                <a:ext uri="{FF2B5EF4-FFF2-40B4-BE49-F238E27FC236}">
                  <a16:creationId xmlns:a16="http://schemas.microsoft.com/office/drawing/2014/main" id="{408E5A3D-27BF-9330-7494-685E5F0A2AF4}"/>
                </a:ext>
              </a:extLst>
            </p:cNvPr>
            <p:cNvPicPr>
              <a:picLocks noChangeAspect="1"/>
            </p:cNvPicPr>
            <p:nvPr/>
          </p:nvPicPr>
          <p:blipFill>
            <a:blip r:embed="rId7"/>
            <a:stretch>
              <a:fillRect/>
            </a:stretch>
          </p:blipFill>
          <p:spPr>
            <a:xfrm>
              <a:off x="5965595" y="5014112"/>
              <a:ext cx="1743607" cy="384081"/>
            </a:xfrm>
            <a:prstGeom prst="rect">
              <a:avLst/>
            </a:prstGeom>
          </p:spPr>
        </p:pic>
      </p:grpSp>
      <p:sp>
        <p:nvSpPr>
          <p:cNvPr id="33" name="CustomShape 5">
            <a:extLst>
              <a:ext uri="{FF2B5EF4-FFF2-40B4-BE49-F238E27FC236}">
                <a16:creationId xmlns:a16="http://schemas.microsoft.com/office/drawing/2014/main" id="{24759413-41AD-F70A-7129-98753E3BB99D}"/>
              </a:ext>
            </a:extLst>
          </p:cNvPr>
          <p:cNvSpPr/>
          <p:nvPr/>
        </p:nvSpPr>
        <p:spPr>
          <a:xfrm>
            <a:off x="6459222" y="5141856"/>
            <a:ext cx="1721160" cy="261720"/>
          </a:xfrm>
          <a:prstGeom prst="rect">
            <a:avLst/>
          </a:prstGeom>
          <a:noFill/>
          <a:ln>
            <a:noFill/>
          </a:ln>
          <a:effectLst/>
        </p:spPr>
        <p:txBody>
          <a:bodyPr lIns="90000" tIns="45000" rIns="90000" bIns="4500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1" u="none" strike="noStrike" kern="0" cap="none" spc="-1" normalizeH="0" baseline="0" noProof="0" dirty="0">
                <a:ln>
                  <a:noFill/>
                </a:ln>
                <a:solidFill>
                  <a:srgbClr val="1A2B55"/>
                </a:solidFill>
                <a:effectLst/>
                <a:uLnTx/>
                <a:uFillTx/>
                <a:latin typeface="Univers LT Std 47 Cn Lt"/>
                <a:ea typeface="DejaVu Sans"/>
                <a:cs typeface="+mn-cs"/>
              </a:rPr>
              <a:t>Helen </a:t>
            </a:r>
            <a:r>
              <a:rPr kumimoji="0" lang="en-GB" sz="1400" b="0" i="1" u="none" strike="noStrike" kern="0" cap="none" spc="-1" normalizeH="0" baseline="0" noProof="0" dirty="0" err="1">
                <a:ln>
                  <a:noFill/>
                </a:ln>
                <a:solidFill>
                  <a:srgbClr val="1A2B55"/>
                </a:solidFill>
                <a:effectLst/>
                <a:uLnTx/>
                <a:uFillTx/>
                <a:latin typeface="Univers LT Std 47 Cn Lt"/>
                <a:ea typeface="DejaVu Sans"/>
                <a:cs typeface="+mn-cs"/>
              </a:rPr>
              <a:t>Crissen</a:t>
            </a:r>
            <a:r>
              <a:rPr kumimoji="0" lang="en-GB" sz="1400" b="0" i="1" u="none" strike="noStrike" kern="0" cap="none" spc="-1" normalizeH="0" baseline="0" noProof="0" dirty="0">
                <a:ln>
                  <a:noFill/>
                </a:ln>
                <a:solidFill>
                  <a:srgbClr val="1A2B55"/>
                </a:solidFill>
                <a:effectLst/>
                <a:uLnTx/>
                <a:uFillTx/>
                <a:latin typeface="Univers LT Std 47 Cn Lt"/>
                <a:ea typeface="DejaVu Sans"/>
                <a:cs typeface="+mn-cs"/>
              </a:rPr>
              <a:t>, 25</a:t>
            </a:r>
            <a:endParaRPr kumimoji="0" lang="en-GB" sz="1400" b="0" i="0" u="none" strike="noStrike" kern="0" cap="none" spc="-1" normalizeH="0" baseline="0" noProof="0" dirty="0">
              <a:ln>
                <a:noFill/>
              </a:ln>
              <a:solidFill>
                <a:prstClr val="black"/>
              </a:solidFill>
              <a:effectLst/>
              <a:uLnTx/>
              <a:uFillTx/>
              <a:latin typeface="Arial"/>
              <a:ea typeface="+mn-ea"/>
              <a:cs typeface="+mn-cs"/>
            </a:endParaRPr>
          </a:p>
        </p:txBody>
      </p:sp>
      <p:sp>
        <p:nvSpPr>
          <p:cNvPr id="34" name="TextBox 33">
            <a:extLst>
              <a:ext uri="{FF2B5EF4-FFF2-40B4-BE49-F238E27FC236}">
                <a16:creationId xmlns:a16="http://schemas.microsoft.com/office/drawing/2014/main" id="{4E8A1AC5-9EBE-CFF1-7896-7673DF1BE53D}"/>
              </a:ext>
            </a:extLst>
          </p:cNvPr>
          <p:cNvSpPr txBox="1"/>
          <p:nvPr/>
        </p:nvSpPr>
        <p:spPr>
          <a:xfrm>
            <a:off x="9478863" y="1452635"/>
            <a:ext cx="2206014" cy="1077218"/>
          </a:xfrm>
          <a:prstGeom prst="rect">
            <a:avLst/>
          </a:prstGeom>
          <a:noFill/>
        </p:spPr>
        <p:txBody>
          <a:bodyPr wrap="square">
            <a:spAutoFit/>
          </a:bodyPr>
          <a:lstStyle/>
          <a:p>
            <a:r>
              <a:rPr lang="en-GB" sz="1600" b="1" spc="-1" dirty="0">
                <a:solidFill>
                  <a:srgbClr val="E5142C"/>
                </a:solidFill>
                <a:latin typeface="Univers Condensed" panose="020B0506020202050204" pitchFamily="34" charset="0"/>
                <a:ea typeface="DejaVu Sans"/>
              </a:rPr>
              <a:t>"I will cherish the experience and new friends for the rest of my life”.</a:t>
            </a:r>
          </a:p>
        </p:txBody>
      </p:sp>
      <p:sp>
        <p:nvSpPr>
          <p:cNvPr id="35" name="CustomShape 5">
            <a:extLst>
              <a:ext uri="{FF2B5EF4-FFF2-40B4-BE49-F238E27FC236}">
                <a16:creationId xmlns:a16="http://schemas.microsoft.com/office/drawing/2014/main" id="{C6EB2EF5-0055-9D01-2076-A64B33DE957B}"/>
              </a:ext>
            </a:extLst>
          </p:cNvPr>
          <p:cNvSpPr/>
          <p:nvPr/>
        </p:nvSpPr>
        <p:spPr>
          <a:xfrm>
            <a:off x="9508905" y="2521050"/>
            <a:ext cx="1721160" cy="261720"/>
          </a:xfrm>
          <a:prstGeom prst="rect">
            <a:avLst/>
          </a:prstGeom>
          <a:noFill/>
          <a:ln>
            <a:noFill/>
          </a:ln>
          <a:effectLst/>
        </p:spPr>
        <p:txBody>
          <a:bodyPr lIns="90000" tIns="45000" rIns="90000" bIns="4500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i="1" kern="0" spc="-1" dirty="0">
                <a:solidFill>
                  <a:srgbClr val="1A2B55"/>
                </a:solidFill>
                <a:latin typeface="Univers LT Std 47 Cn Lt"/>
                <a:ea typeface="DejaVu Sans"/>
              </a:rPr>
              <a:t>Ethel </a:t>
            </a:r>
            <a:r>
              <a:rPr lang="en-GB" sz="1400" i="1" kern="0" spc="-1" dirty="0" err="1">
                <a:solidFill>
                  <a:srgbClr val="1A2B55"/>
                </a:solidFill>
                <a:latin typeface="Univers LT Std 47 Cn Lt"/>
                <a:ea typeface="DejaVu Sans"/>
              </a:rPr>
              <a:t>Rosenfeldt</a:t>
            </a:r>
            <a:endParaRPr kumimoji="0" lang="en-GB" sz="1400" b="0" i="0" u="none" strike="noStrike" kern="0" cap="none" spc="-1" normalizeH="0" baseline="0" noProof="0" dirty="0">
              <a:ln>
                <a:noFill/>
              </a:ln>
              <a:solidFill>
                <a:prstClr val="black"/>
              </a:solidFill>
              <a:effectLst/>
              <a:uLnTx/>
              <a:uFillTx/>
              <a:latin typeface="Arial"/>
              <a:ea typeface="+mn-ea"/>
              <a:cs typeface="+mn-cs"/>
            </a:endParaRPr>
          </a:p>
        </p:txBody>
      </p:sp>
      <p:pic>
        <p:nvPicPr>
          <p:cNvPr id="5" name="Picture 4" descr="A person and person holding a flag&#10;&#10;Description automatically generated">
            <a:extLst>
              <a:ext uri="{FF2B5EF4-FFF2-40B4-BE49-F238E27FC236}">
                <a16:creationId xmlns:a16="http://schemas.microsoft.com/office/drawing/2014/main" id="{0EA24275-72E9-2663-83C0-8A87C7B494ED}"/>
              </a:ext>
            </a:extLst>
          </p:cNvPr>
          <p:cNvPicPr>
            <a:picLocks noChangeAspect="1"/>
          </p:cNvPicPr>
          <p:nvPr/>
        </p:nvPicPr>
        <p:blipFill>
          <a:blip r:embed="rId8">
            <a:extLst>
              <a:ext uri="{28A0092B-C50C-407E-A947-70E740481C1C}">
                <a14:useLocalDpi xmlns:a14="http://schemas.microsoft.com/office/drawing/2010/main" val="0"/>
              </a:ext>
            </a:extLst>
          </a:blip>
          <a:srcRect l="17860" r="11541"/>
          <a:stretch/>
        </p:blipFill>
        <p:spPr>
          <a:xfrm>
            <a:off x="404766" y="1286304"/>
            <a:ext cx="2613519" cy="2329977"/>
          </a:xfrm>
          <a:prstGeom prst="rect">
            <a:avLst/>
          </a:prstGeom>
        </p:spPr>
      </p:pic>
    </p:spTree>
    <p:extLst>
      <p:ext uri="{BB962C8B-B14F-4D97-AF65-F5344CB8AC3E}">
        <p14:creationId xmlns:p14="http://schemas.microsoft.com/office/powerpoint/2010/main" val="1691440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56B4AF-F560-FD16-4D65-265563F75074}"/>
              </a:ext>
            </a:extLst>
          </p:cNvPr>
          <p:cNvGrpSpPr/>
          <p:nvPr/>
        </p:nvGrpSpPr>
        <p:grpSpPr>
          <a:xfrm>
            <a:off x="0" y="5523282"/>
            <a:ext cx="11889969" cy="1034681"/>
            <a:chOff x="0" y="5523282"/>
            <a:chExt cx="11889969" cy="1034681"/>
          </a:xfrm>
        </p:grpSpPr>
        <p:pic>
          <p:nvPicPr>
            <p:cNvPr id="9" name="Picture 8">
              <a:extLst>
                <a:ext uri="{FF2B5EF4-FFF2-40B4-BE49-F238E27FC236}">
                  <a16:creationId xmlns:a16="http://schemas.microsoft.com/office/drawing/2014/main" id="{C69C4678-BC35-7279-B671-F8BA61256857}"/>
                </a:ext>
              </a:extLst>
            </p:cNvPr>
            <p:cNvPicPr/>
            <p:nvPr/>
          </p:nvPicPr>
          <p:blipFill>
            <a:blip r:embed="rId6"/>
            <a:srcRect l="66437" t="4779" r="4033" b="65707"/>
            <a:stretch/>
          </p:blipFill>
          <p:spPr>
            <a:xfrm>
              <a:off x="10038604" y="5523282"/>
              <a:ext cx="1851365" cy="1034681"/>
            </a:xfrm>
            <a:prstGeom prst="rect">
              <a:avLst/>
            </a:prstGeom>
            <a:ln>
              <a:noFill/>
            </a:ln>
          </p:spPr>
        </p:pic>
        <p:cxnSp>
          <p:nvCxnSpPr>
            <p:cNvPr id="10" name="Straight Connector 9">
              <a:extLst>
                <a:ext uri="{FF2B5EF4-FFF2-40B4-BE49-F238E27FC236}">
                  <a16:creationId xmlns:a16="http://schemas.microsoft.com/office/drawing/2014/main" id="{3F6B1581-061D-A0B6-35C1-25ADCBB2ADF8}"/>
                </a:ext>
              </a:extLst>
            </p:cNvPr>
            <p:cNvCxnSpPr>
              <a:cxnSpLocks/>
            </p:cNvCxnSpPr>
            <p:nvPr/>
          </p:nvCxnSpPr>
          <p:spPr>
            <a:xfrm flipH="1">
              <a:off x="0" y="6415088"/>
              <a:ext cx="9968044" cy="0"/>
            </a:xfrm>
            <a:prstGeom prst="line">
              <a:avLst/>
            </a:prstGeom>
            <a:ln w="76200">
              <a:solidFill>
                <a:srgbClr val="D42D2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2C926D1-A509-257C-20DD-4AB24DA06272}"/>
                </a:ext>
              </a:extLst>
            </p:cNvPr>
            <p:cNvCxnSpPr>
              <a:cxnSpLocks/>
            </p:cNvCxnSpPr>
            <p:nvPr/>
          </p:nvCxnSpPr>
          <p:spPr>
            <a:xfrm flipH="1">
              <a:off x="0" y="6150629"/>
              <a:ext cx="10416209" cy="0"/>
            </a:xfrm>
            <a:prstGeom prst="line">
              <a:avLst/>
            </a:prstGeom>
            <a:ln w="76200">
              <a:solidFill>
                <a:srgbClr val="212A53"/>
              </a:solidFill>
            </a:ln>
          </p:spPr>
          <p:style>
            <a:lnRef idx="1">
              <a:schemeClr val="accent1"/>
            </a:lnRef>
            <a:fillRef idx="0">
              <a:schemeClr val="accent1"/>
            </a:fillRef>
            <a:effectRef idx="0">
              <a:schemeClr val="accent1"/>
            </a:effectRef>
            <a:fontRef idx="minor">
              <a:schemeClr val="tx1"/>
            </a:fontRef>
          </p:style>
        </p:cxnSp>
      </p:grpSp>
      <p:sp>
        <p:nvSpPr>
          <p:cNvPr id="2" name="CustomShape 1">
            <a:extLst>
              <a:ext uri="{FF2B5EF4-FFF2-40B4-BE49-F238E27FC236}">
                <a16:creationId xmlns:a16="http://schemas.microsoft.com/office/drawing/2014/main" id="{9C7E5F0E-B9AC-9EF8-CFD7-DF2F2F5D5F3A}"/>
              </a:ext>
            </a:extLst>
          </p:cNvPr>
          <p:cNvSpPr/>
          <p:nvPr/>
        </p:nvSpPr>
        <p:spPr>
          <a:xfrm>
            <a:off x="363587" y="391983"/>
            <a:ext cx="9433134" cy="1764850"/>
          </a:xfrm>
          <a:prstGeom prst="rect">
            <a:avLst/>
          </a:prstGeom>
          <a:noFill/>
          <a:ln>
            <a:noFill/>
          </a:ln>
          <a:effectLst/>
        </p:spPr>
        <p:txBody>
          <a:bodyPr lIns="89988" tIns="44994" rIns="89988" bIns="44994">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500" b="1" i="0" u="none" strike="noStrike" kern="0" cap="none" spc="-1" normalizeH="0" baseline="0" noProof="0" dirty="0">
                <a:ln>
                  <a:noFill/>
                </a:ln>
                <a:solidFill>
                  <a:srgbClr val="E5142C"/>
                </a:solidFill>
                <a:effectLst/>
                <a:uLnTx/>
                <a:uFillTx/>
                <a:latin typeface="Univers Condensed" panose="020F0502020204030204" pitchFamily="34" charset="0"/>
                <a:ea typeface="DejaVu Sans"/>
                <a:cs typeface="Univers Condensed" panose="020F0502020204030204" pitchFamily="34" charset="0"/>
              </a:rPr>
              <a:t>SAIL TRAINING IS A LIFE CHANGING EXPERIENCE </a:t>
            </a:r>
            <a:endParaRPr kumimoji="0" lang="pl-PL" sz="3500" b="1" i="0" u="none" strike="noStrike" kern="0" cap="none" spc="-1" normalizeH="0" baseline="0" noProof="0" dirty="0">
              <a:ln>
                <a:noFill/>
              </a:ln>
              <a:solidFill>
                <a:srgbClr val="E5142C"/>
              </a:solidFill>
              <a:effectLst/>
              <a:uLnTx/>
              <a:uFillTx/>
              <a:latin typeface="Univers Condensed" panose="020F0502020204030204" pitchFamily="34" charset="0"/>
              <a:ea typeface="+mn-ea"/>
              <a:cs typeface="Univers Condensed" panose="020F0502020204030204" pitchFamily="34" charset="0"/>
            </a:endParaRPr>
          </a:p>
        </p:txBody>
      </p:sp>
      <p:sp>
        <p:nvSpPr>
          <p:cNvPr id="3" name="TextBox 2">
            <a:extLst>
              <a:ext uri="{FF2B5EF4-FFF2-40B4-BE49-F238E27FC236}">
                <a16:creationId xmlns:a16="http://schemas.microsoft.com/office/drawing/2014/main" id="{F16B7BCC-749D-3C93-579A-FEDD6ECC0A04}"/>
              </a:ext>
            </a:extLst>
          </p:cNvPr>
          <p:cNvSpPr txBox="1"/>
          <p:nvPr/>
        </p:nvSpPr>
        <p:spPr>
          <a:xfrm>
            <a:off x="8659540" y="2288193"/>
            <a:ext cx="2505746" cy="369284"/>
          </a:xfrm>
          <a:prstGeom prst="rect">
            <a:avLst/>
          </a:prstGeom>
          <a:noFill/>
        </p:spPr>
        <p:txBody>
          <a:bodyPr wrap="square">
            <a:spAutoFit/>
          </a:bodyPr>
          <a:lstStyle/>
          <a:p>
            <a:pPr algn="ctr" defTabSz="914309">
              <a:defRPr/>
            </a:pPr>
            <a:r>
              <a:rPr lang="en-GB" b="1" spc="-1" dirty="0">
                <a:solidFill>
                  <a:prstClr val="white"/>
                </a:solidFill>
                <a:latin typeface="Univers Condensed" panose="020B0506020202050204" pitchFamily="34" charset="0"/>
                <a:ea typeface="Open Sans SemiBold" pitchFamily="2" charset="0"/>
                <a:cs typeface="Open Sans SemiBold" pitchFamily="2" charset="0"/>
              </a:rPr>
              <a:t>FAMILY AUDIENCE</a:t>
            </a:r>
            <a:endParaRPr lang="pl-PL" b="1" spc="-1" dirty="0">
              <a:solidFill>
                <a:prstClr val="white"/>
              </a:solidFill>
              <a:latin typeface="Univers Condensed" panose="020B0506020202050204" pitchFamily="34" charset="0"/>
              <a:ea typeface="Open Sans SemiBold" pitchFamily="2" charset="0"/>
              <a:cs typeface="Open Sans SemiBold" pitchFamily="2" charset="0"/>
            </a:endParaRPr>
          </a:p>
        </p:txBody>
      </p:sp>
      <p:pic>
        <p:nvPicPr>
          <p:cNvPr id="4" name="Online Media 3" descr="Trainee Interview: Nora (17)">
            <a:hlinkClick r:id="" action="ppaction://media"/>
            <a:extLst>
              <a:ext uri="{FF2B5EF4-FFF2-40B4-BE49-F238E27FC236}">
                <a16:creationId xmlns:a16="http://schemas.microsoft.com/office/drawing/2014/main" id="{B49F6101-A0D6-D5A2-955E-23BA0477E6F0}"/>
              </a:ext>
            </a:extLst>
          </p:cNvPr>
          <p:cNvPicPr>
            <a:picLocks noRot="1" noChangeAspect="1"/>
          </p:cNvPicPr>
          <p:nvPr>
            <a:videoFile r:link="rId1"/>
          </p:nvPr>
        </p:nvPicPr>
        <p:blipFill rotWithShape="1">
          <a:blip r:embed="rId7"/>
          <a:srcRect/>
          <a:stretch>
            <a:fillRect/>
          </a:stretch>
        </p:blipFill>
        <p:spPr>
          <a:xfrm>
            <a:off x="939818" y="1149223"/>
            <a:ext cx="2621098" cy="4647275"/>
          </a:xfrm>
          <a:prstGeom prst="rect">
            <a:avLst/>
          </a:prstGeom>
          <a:ln w="38100">
            <a:solidFill>
              <a:srgbClr val="002060"/>
            </a:solidFill>
          </a:ln>
        </p:spPr>
      </p:pic>
      <p:pic>
        <p:nvPicPr>
          <p:cNvPr id="5" name="Online Media 4" descr="Trainee Interview: John (19)">
            <a:hlinkClick r:id="" action="ppaction://media"/>
            <a:extLst>
              <a:ext uri="{FF2B5EF4-FFF2-40B4-BE49-F238E27FC236}">
                <a16:creationId xmlns:a16="http://schemas.microsoft.com/office/drawing/2014/main" id="{A970C520-13BF-3810-0642-B5E268AE16D1}"/>
              </a:ext>
            </a:extLst>
          </p:cNvPr>
          <p:cNvPicPr>
            <a:picLocks noRot="1" noChangeAspect="1"/>
          </p:cNvPicPr>
          <p:nvPr>
            <a:videoFile r:link="rId2"/>
          </p:nvPr>
        </p:nvPicPr>
        <p:blipFill>
          <a:blip r:embed="rId8"/>
          <a:stretch>
            <a:fillRect/>
          </a:stretch>
        </p:blipFill>
        <p:spPr>
          <a:xfrm>
            <a:off x="4476746" y="1146636"/>
            <a:ext cx="2619157" cy="4652450"/>
          </a:xfrm>
          <a:prstGeom prst="rect">
            <a:avLst/>
          </a:prstGeom>
          <a:ln w="38100">
            <a:solidFill>
              <a:srgbClr val="002060"/>
            </a:solidFill>
          </a:ln>
        </p:spPr>
      </p:pic>
      <p:pic>
        <p:nvPicPr>
          <p:cNvPr id="6" name="Online Media 5" descr="Trainee Interview: Evan (16)">
            <a:hlinkClick r:id="" action="ppaction://media"/>
            <a:extLst>
              <a:ext uri="{FF2B5EF4-FFF2-40B4-BE49-F238E27FC236}">
                <a16:creationId xmlns:a16="http://schemas.microsoft.com/office/drawing/2014/main" id="{7D386D46-6F2B-AE35-7BB4-D93A6C4EC912}"/>
              </a:ext>
            </a:extLst>
          </p:cNvPr>
          <p:cNvPicPr>
            <a:picLocks noRot="1" noChangeAspect="1"/>
          </p:cNvPicPr>
          <p:nvPr>
            <a:videoFile r:link="rId3"/>
          </p:nvPr>
        </p:nvPicPr>
        <p:blipFill>
          <a:blip r:embed="rId9"/>
          <a:stretch>
            <a:fillRect/>
          </a:stretch>
        </p:blipFill>
        <p:spPr>
          <a:xfrm>
            <a:off x="8017603" y="1150205"/>
            <a:ext cx="2621098" cy="4645312"/>
          </a:xfrm>
          <a:prstGeom prst="rect">
            <a:avLst/>
          </a:prstGeom>
          <a:ln w="38100">
            <a:solidFill>
              <a:schemeClr val="tx1"/>
            </a:solidFill>
          </a:ln>
        </p:spPr>
      </p:pic>
    </p:spTree>
    <p:extLst>
      <p:ext uri="{BB962C8B-B14F-4D97-AF65-F5344CB8AC3E}">
        <p14:creationId xmlns:p14="http://schemas.microsoft.com/office/powerpoint/2010/main" val="278985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E56E8A-947C-17C1-32CF-5AE752084A93}"/>
              </a:ext>
            </a:extLst>
          </p:cNvPr>
          <p:cNvGrpSpPr/>
          <p:nvPr/>
        </p:nvGrpSpPr>
        <p:grpSpPr>
          <a:xfrm>
            <a:off x="0" y="5523282"/>
            <a:ext cx="11889969" cy="1034681"/>
            <a:chOff x="0" y="5523282"/>
            <a:chExt cx="11889969" cy="1034681"/>
          </a:xfrm>
        </p:grpSpPr>
        <p:pic>
          <p:nvPicPr>
            <p:cNvPr id="5" name="Picture 4">
              <a:extLst>
                <a:ext uri="{FF2B5EF4-FFF2-40B4-BE49-F238E27FC236}">
                  <a16:creationId xmlns:a16="http://schemas.microsoft.com/office/drawing/2014/main" id="{C8615D81-8661-8047-C619-DDF146691E5B}"/>
                </a:ext>
              </a:extLst>
            </p:cNvPr>
            <p:cNvPicPr/>
            <p:nvPr/>
          </p:nvPicPr>
          <p:blipFill>
            <a:blip r:embed="rId2"/>
            <a:srcRect l="66437" t="4779" r="4033" b="65707"/>
            <a:stretch/>
          </p:blipFill>
          <p:spPr>
            <a:xfrm>
              <a:off x="10038604" y="5523282"/>
              <a:ext cx="1851365" cy="1034681"/>
            </a:xfrm>
            <a:prstGeom prst="rect">
              <a:avLst/>
            </a:prstGeom>
            <a:ln>
              <a:noFill/>
            </a:ln>
          </p:spPr>
        </p:pic>
        <p:cxnSp>
          <p:nvCxnSpPr>
            <p:cNvPr id="6" name="Straight Connector 5">
              <a:extLst>
                <a:ext uri="{FF2B5EF4-FFF2-40B4-BE49-F238E27FC236}">
                  <a16:creationId xmlns:a16="http://schemas.microsoft.com/office/drawing/2014/main" id="{653E0C22-3CFC-EBE3-9370-469D3036A6B9}"/>
                </a:ext>
              </a:extLst>
            </p:cNvPr>
            <p:cNvCxnSpPr>
              <a:cxnSpLocks/>
            </p:cNvCxnSpPr>
            <p:nvPr/>
          </p:nvCxnSpPr>
          <p:spPr>
            <a:xfrm flipH="1">
              <a:off x="0" y="6415088"/>
              <a:ext cx="9968044" cy="0"/>
            </a:xfrm>
            <a:prstGeom prst="line">
              <a:avLst/>
            </a:prstGeom>
            <a:ln w="76200">
              <a:solidFill>
                <a:srgbClr val="D42D2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280B6D0-F537-567F-F6DE-123DA677B50D}"/>
                </a:ext>
              </a:extLst>
            </p:cNvPr>
            <p:cNvCxnSpPr>
              <a:cxnSpLocks/>
            </p:cNvCxnSpPr>
            <p:nvPr/>
          </p:nvCxnSpPr>
          <p:spPr>
            <a:xfrm flipH="1">
              <a:off x="0" y="6150629"/>
              <a:ext cx="10416209" cy="0"/>
            </a:xfrm>
            <a:prstGeom prst="line">
              <a:avLst/>
            </a:prstGeom>
            <a:ln w="76200">
              <a:solidFill>
                <a:srgbClr val="212A53"/>
              </a:soli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0253F64F-B707-2FC0-EDC3-D97ED962E2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5637" y="41525"/>
            <a:ext cx="8798338" cy="5941043"/>
          </a:xfrm>
          <a:prstGeom prst="rect">
            <a:avLst/>
          </a:prstGeom>
        </p:spPr>
      </p:pic>
    </p:spTree>
    <p:extLst>
      <p:ext uri="{BB962C8B-B14F-4D97-AF65-F5344CB8AC3E}">
        <p14:creationId xmlns:p14="http://schemas.microsoft.com/office/powerpoint/2010/main" val="4213971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E56E8A-947C-17C1-32CF-5AE752084A93}"/>
              </a:ext>
            </a:extLst>
          </p:cNvPr>
          <p:cNvGrpSpPr/>
          <p:nvPr/>
        </p:nvGrpSpPr>
        <p:grpSpPr>
          <a:xfrm>
            <a:off x="0" y="5523282"/>
            <a:ext cx="11889969" cy="1034681"/>
            <a:chOff x="0" y="5523282"/>
            <a:chExt cx="11889969" cy="1034681"/>
          </a:xfrm>
        </p:grpSpPr>
        <p:pic>
          <p:nvPicPr>
            <p:cNvPr id="5" name="Picture 4">
              <a:extLst>
                <a:ext uri="{FF2B5EF4-FFF2-40B4-BE49-F238E27FC236}">
                  <a16:creationId xmlns:a16="http://schemas.microsoft.com/office/drawing/2014/main" id="{C8615D81-8661-8047-C619-DDF146691E5B}"/>
                </a:ext>
              </a:extLst>
            </p:cNvPr>
            <p:cNvPicPr/>
            <p:nvPr/>
          </p:nvPicPr>
          <p:blipFill>
            <a:blip r:embed="rId2"/>
            <a:srcRect l="66437" t="4779" r="4033" b="65707"/>
            <a:stretch/>
          </p:blipFill>
          <p:spPr>
            <a:xfrm>
              <a:off x="10038604" y="5523282"/>
              <a:ext cx="1851365" cy="1034681"/>
            </a:xfrm>
            <a:prstGeom prst="rect">
              <a:avLst/>
            </a:prstGeom>
            <a:ln>
              <a:noFill/>
            </a:ln>
          </p:spPr>
        </p:pic>
        <p:cxnSp>
          <p:nvCxnSpPr>
            <p:cNvPr id="6" name="Straight Connector 5">
              <a:extLst>
                <a:ext uri="{FF2B5EF4-FFF2-40B4-BE49-F238E27FC236}">
                  <a16:creationId xmlns:a16="http://schemas.microsoft.com/office/drawing/2014/main" id="{653E0C22-3CFC-EBE3-9370-469D3036A6B9}"/>
                </a:ext>
              </a:extLst>
            </p:cNvPr>
            <p:cNvCxnSpPr>
              <a:cxnSpLocks/>
            </p:cNvCxnSpPr>
            <p:nvPr/>
          </p:nvCxnSpPr>
          <p:spPr>
            <a:xfrm flipH="1">
              <a:off x="0" y="6415088"/>
              <a:ext cx="9968044" cy="0"/>
            </a:xfrm>
            <a:prstGeom prst="line">
              <a:avLst/>
            </a:prstGeom>
            <a:ln w="76200">
              <a:solidFill>
                <a:srgbClr val="D42D2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280B6D0-F537-567F-F6DE-123DA677B50D}"/>
                </a:ext>
              </a:extLst>
            </p:cNvPr>
            <p:cNvCxnSpPr>
              <a:cxnSpLocks/>
            </p:cNvCxnSpPr>
            <p:nvPr/>
          </p:nvCxnSpPr>
          <p:spPr>
            <a:xfrm flipH="1">
              <a:off x="0" y="6150629"/>
              <a:ext cx="10416209" cy="0"/>
            </a:xfrm>
            <a:prstGeom prst="line">
              <a:avLst/>
            </a:prstGeom>
            <a:ln w="76200">
              <a:solidFill>
                <a:srgbClr val="212A53"/>
              </a:soli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0253F64F-B707-2FC0-EDC3-D97ED962E2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6781" y="41525"/>
            <a:ext cx="8316050" cy="5941043"/>
          </a:xfrm>
          <a:prstGeom prst="rect">
            <a:avLst/>
          </a:prstGeom>
        </p:spPr>
      </p:pic>
    </p:spTree>
    <p:extLst>
      <p:ext uri="{BB962C8B-B14F-4D97-AF65-F5344CB8AC3E}">
        <p14:creationId xmlns:p14="http://schemas.microsoft.com/office/powerpoint/2010/main" val="1613233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nline Media 3" title="Your Adventure Starts Here">
            <a:hlinkClick r:id="" action="ppaction://media"/>
            <a:extLst>
              <a:ext uri="{FF2B5EF4-FFF2-40B4-BE49-F238E27FC236}">
                <a16:creationId xmlns:a16="http://schemas.microsoft.com/office/drawing/2014/main" id="{75373FA7-2F8C-C5AE-F006-7CFCDF2C1E97}"/>
              </a:ext>
            </a:extLst>
          </p:cNvPr>
          <p:cNvPicPr>
            <a:picLocks noRot="1" noChangeAspect="1"/>
          </p:cNvPicPr>
          <p:nvPr>
            <a:videoFile r:link="rId1"/>
          </p:nvPr>
        </p:nvPicPr>
        <p:blipFill>
          <a:blip r:embed="rId3"/>
          <a:stretch>
            <a:fillRect/>
          </a:stretch>
        </p:blipFill>
        <p:spPr>
          <a:xfrm>
            <a:off x="1143940" y="643466"/>
            <a:ext cx="9904119" cy="5571067"/>
          </a:xfrm>
          <a:prstGeom prst="rect">
            <a:avLst/>
          </a:prstGeom>
        </p:spPr>
      </p:pic>
    </p:spTree>
    <p:extLst>
      <p:ext uri="{BB962C8B-B14F-4D97-AF65-F5344CB8AC3E}">
        <p14:creationId xmlns:p14="http://schemas.microsoft.com/office/powerpoint/2010/main" val="356446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3FB0B8-E868-95FC-3C8A-49106787A22B}"/>
              </a:ext>
            </a:extLst>
          </p:cNvPr>
          <p:cNvSpPr/>
          <p:nvPr/>
        </p:nvSpPr>
        <p:spPr>
          <a:xfrm>
            <a:off x="0" y="0"/>
            <a:ext cx="12192000" cy="6858000"/>
          </a:xfrm>
          <a:prstGeom prst="rect">
            <a:avLst/>
          </a:prstGeom>
          <a:solidFill>
            <a:srgbClr val="D42D2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Logo&#10;&#10;Description automatically generated">
            <a:extLst>
              <a:ext uri="{FF2B5EF4-FFF2-40B4-BE49-F238E27FC236}">
                <a16:creationId xmlns:a16="http://schemas.microsoft.com/office/drawing/2014/main" id="{C7D71F38-12CD-B096-201E-7CAD7032A7F8}"/>
              </a:ext>
            </a:extLst>
          </p:cNvPr>
          <p:cNvPicPr>
            <a:picLocks noChangeAspect="1"/>
          </p:cNvPicPr>
          <p:nvPr/>
        </p:nvPicPr>
        <p:blipFill>
          <a:blip r:embed="rId2"/>
          <a:stretch>
            <a:fillRect/>
          </a:stretch>
        </p:blipFill>
        <p:spPr>
          <a:xfrm>
            <a:off x="10013950" y="5494192"/>
            <a:ext cx="1909717" cy="1116158"/>
          </a:xfrm>
          <a:prstGeom prst="rect">
            <a:avLst/>
          </a:prstGeom>
        </p:spPr>
      </p:pic>
      <p:sp>
        <p:nvSpPr>
          <p:cNvPr id="7" name="TextBox 6">
            <a:extLst>
              <a:ext uri="{FF2B5EF4-FFF2-40B4-BE49-F238E27FC236}">
                <a16:creationId xmlns:a16="http://schemas.microsoft.com/office/drawing/2014/main" id="{A72254FD-4790-2287-42E5-308CA3151F4F}"/>
              </a:ext>
            </a:extLst>
          </p:cNvPr>
          <p:cNvSpPr txBox="1"/>
          <p:nvPr/>
        </p:nvSpPr>
        <p:spPr>
          <a:xfrm>
            <a:off x="996950" y="977173"/>
            <a:ext cx="10198100" cy="4401205"/>
          </a:xfrm>
          <a:prstGeom prst="rect">
            <a:avLst/>
          </a:prstGeom>
          <a:noFill/>
        </p:spPr>
        <p:txBody>
          <a:bodyPr wrap="square" rtlCol="0">
            <a:spAutoFit/>
          </a:bodyPr>
          <a:lstStyle/>
          <a:p>
            <a:pPr algn="ctr"/>
            <a:r>
              <a:rPr lang="en-GB" sz="4400" b="1" dirty="0">
                <a:solidFill>
                  <a:prstClr val="white"/>
                </a:solidFill>
                <a:latin typeface="Univers Condensed" panose="020B0506020202050204" pitchFamily="34" charset="0"/>
                <a:ea typeface="Open Sans SemiBold" pitchFamily="2" charset="0"/>
                <a:cs typeface="Open Sans SemiBold" pitchFamily="2" charset="0"/>
              </a:rPr>
              <a:t>“Twenty years from now you will be more disappointed by the things you didn’t do than by the ones you did. So, throw off the bowlines. Sail away from the safe harbour. Catch the trade winds in your sails.”</a:t>
            </a:r>
          </a:p>
          <a:p>
            <a:pPr algn="ctr"/>
            <a:endParaRPr lang="en-US" sz="6000" b="1" dirty="0">
              <a:solidFill>
                <a:prstClr val="white"/>
              </a:solidFill>
              <a:latin typeface="Univers Condensed" panose="020B0506020202050204" pitchFamily="34" charset="0"/>
              <a:ea typeface="Open Sans SemiBold" pitchFamily="2" charset="0"/>
              <a:cs typeface="Open Sans SemiBold" pitchFamily="2" charset="0"/>
            </a:endParaRPr>
          </a:p>
        </p:txBody>
      </p:sp>
      <p:cxnSp>
        <p:nvCxnSpPr>
          <p:cNvPr id="8" name="Straight Connector 7">
            <a:extLst>
              <a:ext uri="{FF2B5EF4-FFF2-40B4-BE49-F238E27FC236}">
                <a16:creationId xmlns:a16="http://schemas.microsoft.com/office/drawing/2014/main" id="{5CFF8333-B163-D741-C955-CF73C6702B0F}"/>
              </a:ext>
            </a:extLst>
          </p:cNvPr>
          <p:cNvCxnSpPr>
            <a:cxnSpLocks/>
          </p:cNvCxnSpPr>
          <p:nvPr/>
        </p:nvCxnSpPr>
        <p:spPr>
          <a:xfrm flipH="1">
            <a:off x="0" y="6415088"/>
            <a:ext cx="9968044" cy="0"/>
          </a:xfrm>
          <a:prstGeom prst="line">
            <a:avLst/>
          </a:prstGeom>
          <a:noFill/>
          <a:ln w="76200" cap="flat" cmpd="sng" algn="ctr">
            <a:solidFill>
              <a:sysClr val="window" lastClr="FFFFFF"/>
            </a:solidFill>
            <a:prstDash val="solid"/>
            <a:miter lim="800000"/>
          </a:ln>
          <a:effectLst/>
        </p:spPr>
      </p:cxnSp>
      <p:cxnSp>
        <p:nvCxnSpPr>
          <p:cNvPr id="9" name="Straight Connector 8">
            <a:extLst>
              <a:ext uri="{FF2B5EF4-FFF2-40B4-BE49-F238E27FC236}">
                <a16:creationId xmlns:a16="http://schemas.microsoft.com/office/drawing/2014/main" id="{2BBEE3EF-9E11-B25E-3993-717FD744743C}"/>
              </a:ext>
            </a:extLst>
          </p:cNvPr>
          <p:cNvCxnSpPr>
            <a:cxnSpLocks/>
          </p:cNvCxnSpPr>
          <p:nvPr/>
        </p:nvCxnSpPr>
        <p:spPr>
          <a:xfrm flipH="1">
            <a:off x="0" y="6150629"/>
            <a:ext cx="10416209" cy="0"/>
          </a:xfrm>
          <a:prstGeom prst="line">
            <a:avLst/>
          </a:prstGeom>
          <a:noFill/>
          <a:ln w="76200" cap="flat" cmpd="sng" algn="ctr">
            <a:solidFill>
              <a:sysClr val="window" lastClr="FFFFFF"/>
            </a:solidFill>
            <a:prstDash val="solid"/>
            <a:miter lim="800000"/>
          </a:ln>
          <a:effectLst/>
        </p:spPr>
      </p:cxnSp>
      <p:sp>
        <p:nvSpPr>
          <p:cNvPr id="10" name="Title 4">
            <a:extLst>
              <a:ext uri="{FF2B5EF4-FFF2-40B4-BE49-F238E27FC236}">
                <a16:creationId xmlns:a16="http://schemas.microsoft.com/office/drawing/2014/main" id="{43E8D3B1-95F7-1CD1-9CC7-D46BD02DB3B5}"/>
              </a:ext>
            </a:extLst>
          </p:cNvPr>
          <p:cNvSpPr txBox="1">
            <a:spLocks/>
          </p:cNvSpPr>
          <p:nvPr/>
        </p:nvSpPr>
        <p:spPr>
          <a:xfrm>
            <a:off x="0" y="4652905"/>
            <a:ext cx="12192000" cy="7631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n-GB" sz="3000" b="1" dirty="0">
                <a:solidFill>
                  <a:schemeClr val="bg1"/>
                </a:solidFill>
                <a:latin typeface="Univers Condensed" panose="020B0506020202050204" pitchFamily="34" charset="0"/>
              </a:rPr>
              <a:t>EXPLORE. DREAM. DISCOVER</a:t>
            </a:r>
          </a:p>
        </p:txBody>
      </p:sp>
    </p:spTree>
    <p:extLst>
      <p:ext uri="{BB962C8B-B14F-4D97-AF65-F5344CB8AC3E}">
        <p14:creationId xmlns:p14="http://schemas.microsoft.com/office/powerpoint/2010/main" val="2514107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B0DABCA4-97E3-CA01-D216-B816274693AC}"/>
              </a:ext>
            </a:extLst>
          </p:cNvPr>
          <p:cNvSpPr/>
          <p:nvPr/>
        </p:nvSpPr>
        <p:spPr>
          <a:xfrm>
            <a:off x="840057" y="586871"/>
            <a:ext cx="8822417" cy="752919"/>
          </a:xfrm>
          <a:prstGeom prst="rect">
            <a:avLst/>
          </a:prstGeom>
          <a:noFill/>
          <a:ln>
            <a:noFill/>
          </a:ln>
        </p:spPr>
        <p:style>
          <a:lnRef idx="0">
            <a:scrgbClr r="0" g="0" b="0"/>
          </a:lnRef>
          <a:fillRef idx="0">
            <a:scrgbClr r="0" g="0" b="0"/>
          </a:fillRef>
          <a:effectRef idx="0">
            <a:scrgbClr r="0" g="0" b="0"/>
          </a:effectRef>
          <a:fontRef idx="minor"/>
        </p:style>
        <p:txBody>
          <a:bodyPr lIns="89988" tIns="44994" rIns="89988" bIns="44994">
            <a:noAutofit/>
          </a:bodyPr>
          <a:lstStyle/>
          <a:p>
            <a:pPr>
              <a:lnSpc>
                <a:spcPct val="100000"/>
              </a:lnSpc>
            </a:pPr>
            <a:r>
              <a:rPr lang="en-GB" sz="4200" b="1" spc="-1" dirty="0">
                <a:solidFill>
                  <a:srgbClr val="E5142C"/>
                </a:solidFill>
                <a:latin typeface="Univers Condensed" panose="020F0502020204030204" pitchFamily="34" charset="0"/>
                <a:cs typeface="Univers Condensed" panose="020F0502020204030204" pitchFamily="34" charset="0"/>
              </a:rPr>
              <a:t>WANT TO SAIL WITH US?</a:t>
            </a:r>
            <a:endParaRPr lang="pl-PL" sz="4200" b="1" spc="-1" dirty="0">
              <a:solidFill>
                <a:srgbClr val="E5142C"/>
              </a:solidFill>
              <a:latin typeface="Univers Condensed" panose="020F0502020204030204" pitchFamily="34" charset="0"/>
              <a:cs typeface="Univers Condensed" panose="020F0502020204030204" pitchFamily="34" charset="0"/>
            </a:endParaRPr>
          </a:p>
        </p:txBody>
      </p:sp>
      <p:grpSp>
        <p:nvGrpSpPr>
          <p:cNvPr id="6" name="Group 5">
            <a:extLst>
              <a:ext uri="{FF2B5EF4-FFF2-40B4-BE49-F238E27FC236}">
                <a16:creationId xmlns:a16="http://schemas.microsoft.com/office/drawing/2014/main" id="{AE500CC7-2D84-4A59-4073-217DCA348F01}"/>
              </a:ext>
            </a:extLst>
          </p:cNvPr>
          <p:cNvGrpSpPr/>
          <p:nvPr/>
        </p:nvGrpSpPr>
        <p:grpSpPr>
          <a:xfrm>
            <a:off x="0" y="5523282"/>
            <a:ext cx="11889969" cy="1034681"/>
            <a:chOff x="0" y="5523282"/>
            <a:chExt cx="11889969" cy="1034681"/>
          </a:xfrm>
        </p:grpSpPr>
        <p:pic>
          <p:nvPicPr>
            <p:cNvPr id="7" name="Picture 6">
              <a:extLst>
                <a:ext uri="{FF2B5EF4-FFF2-40B4-BE49-F238E27FC236}">
                  <a16:creationId xmlns:a16="http://schemas.microsoft.com/office/drawing/2014/main" id="{ECBAD656-6381-F8E7-1694-B1D47E2078C9}"/>
                </a:ext>
              </a:extLst>
            </p:cNvPr>
            <p:cNvPicPr/>
            <p:nvPr/>
          </p:nvPicPr>
          <p:blipFill>
            <a:blip r:embed="rId2"/>
            <a:srcRect l="66437" t="4779" r="4033" b="65707"/>
            <a:stretch/>
          </p:blipFill>
          <p:spPr>
            <a:xfrm>
              <a:off x="10038604" y="5523282"/>
              <a:ext cx="1851365" cy="1034681"/>
            </a:xfrm>
            <a:prstGeom prst="rect">
              <a:avLst/>
            </a:prstGeom>
            <a:ln>
              <a:noFill/>
            </a:ln>
          </p:spPr>
        </p:pic>
        <p:cxnSp>
          <p:nvCxnSpPr>
            <p:cNvPr id="8" name="Straight Connector 7">
              <a:extLst>
                <a:ext uri="{FF2B5EF4-FFF2-40B4-BE49-F238E27FC236}">
                  <a16:creationId xmlns:a16="http://schemas.microsoft.com/office/drawing/2014/main" id="{9F0179A8-2811-E329-8B35-00AC2BA7023E}"/>
                </a:ext>
              </a:extLst>
            </p:cNvPr>
            <p:cNvCxnSpPr>
              <a:cxnSpLocks/>
            </p:cNvCxnSpPr>
            <p:nvPr/>
          </p:nvCxnSpPr>
          <p:spPr>
            <a:xfrm flipH="1">
              <a:off x="0" y="6415088"/>
              <a:ext cx="9968044" cy="0"/>
            </a:xfrm>
            <a:prstGeom prst="line">
              <a:avLst/>
            </a:prstGeom>
            <a:ln w="76200">
              <a:solidFill>
                <a:srgbClr val="D42D2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80B03B-E838-553B-740D-F9E56E4A0768}"/>
                </a:ext>
              </a:extLst>
            </p:cNvPr>
            <p:cNvCxnSpPr>
              <a:cxnSpLocks/>
            </p:cNvCxnSpPr>
            <p:nvPr/>
          </p:nvCxnSpPr>
          <p:spPr>
            <a:xfrm flipH="1">
              <a:off x="0" y="6150629"/>
              <a:ext cx="10416209" cy="0"/>
            </a:xfrm>
            <a:prstGeom prst="line">
              <a:avLst/>
            </a:prstGeom>
            <a:ln w="76200">
              <a:solidFill>
                <a:srgbClr val="212A53"/>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52062830-CD8C-AA6F-D84E-EAB75080ED22}"/>
              </a:ext>
            </a:extLst>
          </p:cNvPr>
          <p:cNvSpPr txBox="1"/>
          <p:nvPr/>
        </p:nvSpPr>
        <p:spPr>
          <a:xfrm>
            <a:off x="-291694" y="1204138"/>
            <a:ext cx="7060386" cy="400110"/>
          </a:xfrm>
          <a:prstGeom prst="rect">
            <a:avLst/>
          </a:prstGeom>
          <a:noFill/>
        </p:spPr>
        <p:txBody>
          <a:bodyPr wrap="square" rtlCol="0">
            <a:spAutoFit/>
          </a:bodyPr>
          <a:lstStyle/>
          <a:p>
            <a:pPr algn="ctr"/>
            <a:r>
              <a:rPr lang="en-US" sz="2000" b="1" dirty="0">
                <a:solidFill>
                  <a:srgbClr val="212A53"/>
                </a:solidFill>
                <a:latin typeface="Open Sans SemiBold" panose="020B0606030504020204" pitchFamily="34" charset="0"/>
                <a:ea typeface="Open Sans SemiBold" panose="020B0606030504020204" pitchFamily="34" charset="0"/>
                <a:cs typeface="Open Sans SemiBold" panose="020B0606030504020204" pitchFamily="34" charset="0"/>
              </a:rPr>
              <a:t>Here’s what you need to consider…….</a:t>
            </a:r>
          </a:p>
        </p:txBody>
      </p:sp>
      <p:sp>
        <p:nvSpPr>
          <p:cNvPr id="3" name="TextBox 2">
            <a:extLst>
              <a:ext uri="{FF2B5EF4-FFF2-40B4-BE49-F238E27FC236}">
                <a16:creationId xmlns:a16="http://schemas.microsoft.com/office/drawing/2014/main" id="{87668610-A73A-266B-6B78-1B108294FD45}"/>
              </a:ext>
            </a:extLst>
          </p:cNvPr>
          <p:cNvSpPr txBox="1"/>
          <p:nvPr/>
        </p:nvSpPr>
        <p:spPr>
          <a:xfrm>
            <a:off x="819668" y="1827256"/>
            <a:ext cx="10144618" cy="2031325"/>
          </a:xfrm>
          <a:prstGeom prst="rect">
            <a:avLst/>
          </a:prstGeom>
          <a:noFill/>
        </p:spPr>
        <p:txBody>
          <a:bodyPr wrap="square">
            <a:spAutoFit/>
          </a:bodyPr>
          <a:lstStyle/>
          <a:p>
            <a:pPr marL="285750" indent="-285750">
              <a:buFont typeface="Arial" panose="020B0604020202020204" pitchFamily="34" charset="0"/>
              <a:buChar char="•"/>
            </a:pPr>
            <a:r>
              <a:rPr lang="en-GB" b="1" spc="-1" dirty="0">
                <a:solidFill>
                  <a:srgbClr val="FF0000"/>
                </a:solidFill>
                <a:latin typeface="Open Sans SemiBold" pitchFamily="2" charset="0"/>
                <a:ea typeface="Open Sans SemiBold" pitchFamily="2" charset="0"/>
                <a:cs typeface="Open Sans SemiBold" pitchFamily="2" charset="0"/>
              </a:rPr>
              <a:t>WHEN and WHERE – </a:t>
            </a:r>
            <a:r>
              <a:rPr lang="en-GB" sz="1800" b="1" spc="-1" dirty="0">
                <a:solidFill>
                  <a:srgbClr val="192B55"/>
                </a:solidFill>
                <a:latin typeface="Open Sans SemiBold" pitchFamily="2" charset="0"/>
                <a:ea typeface="Open Sans SemiBold" pitchFamily="2" charset="0"/>
                <a:cs typeface="Open Sans SemiBold" pitchFamily="2" charset="0"/>
              </a:rPr>
              <a:t>When would you like to go and where would you like to sail? A full list of voyages and dates can be found on the Sail Training International website.</a:t>
            </a:r>
          </a:p>
          <a:p>
            <a:pPr marL="285750" indent="-285750">
              <a:buFont typeface="Arial" panose="020B0604020202020204" pitchFamily="34" charset="0"/>
              <a:buChar char="•"/>
            </a:pPr>
            <a:endParaRPr lang="en-GB" sz="1800" b="1" spc="-1" dirty="0">
              <a:solidFill>
                <a:srgbClr val="192B55"/>
              </a:solidFill>
              <a:latin typeface="Open Sans SemiBold" pitchFamily="2" charset="0"/>
              <a:ea typeface="Open Sans SemiBold" pitchFamily="2" charset="0"/>
              <a:cs typeface="Open Sans SemiBold" pitchFamily="2" charset="0"/>
            </a:endParaRPr>
          </a:p>
          <a:p>
            <a:pPr marL="285750" indent="-285750">
              <a:buFont typeface="Arial" panose="020B0604020202020204" pitchFamily="34" charset="0"/>
              <a:buChar char="•"/>
            </a:pPr>
            <a:r>
              <a:rPr lang="en-GB" b="1" spc="-1" dirty="0">
                <a:solidFill>
                  <a:srgbClr val="FF0000"/>
                </a:solidFill>
                <a:latin typeface="Open Sans SemiBold" pitchFamily="2" charset="0"/>
                <a:ea typeface="Open Sans SemiBold" pitchFamily="2" charset="0"/>
                <a:cs typeface="Open Sans SemiBold" pitchFamily="2" charset="0"/>
              </a:rPr>
              <a:t>WHICH VESSEL – </a:t>
            </a:r>
            <a:r>
              <a:rPr lang="en-GB" b="1" spc="-1" dirty="0">
                <a:solidFill>
                  <a:srgbClr val="192B55"/>
                </a:solidFill>
                <a:latin typeface="Open Sans SemiBold" pitchFamily="2" charset="0"/>
                <a:ea typeface="Open Sans SemiBold" pitchFamily="2" charset="0"/>
                <a:cs typeface="Open Sans SemiBold" pitchFamily="2" charset="0"/>
              </a:rPr>
              <a:t>There are different experiences and benefits to be had when sailing on different size vessels</a:t>
            </a:r>
            <a:endParaRPr lang="en-GB" sz="1800" b="1" spc="-1" dirty="0">
              <a:solidFill>
                <a:srgbClr val="192B55"/>
              </a:solidFill>
              <a:latin typeface="Open Sans SemiBold" pitchFamily="2" charset="0"/>
              <a:ea typeface="Open Sans SemiBold" pitchFamily="2" charset="0"/>
              <a:cs typeface="Open Sans SemiBold" pitchFamily="2" charset="0"/>
            </a:endParaRPr>
          </a:p>
          <a:p>
            <a:pPr marL="285750" indent="-285750">
              <a:buFont typeface="Arial" panose="020B0604020202020204" pitchFamily="34" charset="0"/>
              <a:buChar char="•"/>
            </a:pPr>
            <a:endParaRPr lang="en-GB" b="1" spc="-1" dirty="0">
              <a:solidFill>
                <a:srgbClr val="192B55"/>
              </a:solidFill>
              <a:latin typeface="Open Sans SemiBold" pitchFamily="2" charset="0"/>
              <a:ea typeface="Open Sans SemiBold" pitchFamily="2" charset="0"/>
              <a:cs typeface="Open Sans SemiBold" pitchFamily="2" charset="0"/>
            </a:endParaRPr>
          </a:p>
          <a:p>
            <a:pPr marL="285750" indent="-285750">
              <a:buFont typeface="Arial" panose="020B0604020202020204" pitchFamily="34" charset="0"/>
              <a:buChar char="•"/>
            </a:pPr>
            <a:r>
              <a:rPr lang="en-GB" b="1" spc="-1" dirty="0">
                <a:solidFill>
                  <a:srgbClr val="FF0000"/>
                </a:solidFill>
                <a:latin typeface="Open Sans SemiBold" pitchFamily="2" charset="0"/>
                <a:ea typeface="Open Sans SemiBold" pitchFamily="2" charset="0"/>
                <a:cs typeface="Open Sans SemiBold" pitchFamily="2" charset="0"/>
              </a:rPr>
              <a:t>DURATION</a:t>
            </a:r>
            <a:r>
              <a:rPr lang="en-GB" sz="1800" b="1" spc="-1" dirty="0">
                <a:solidFill>
                  <a:srgbClr val="FF0000"/>
                </a:solidFill>
                <a:latin typeface="Open Sans SemiBold" pitchFamily="2" charset="0"/>
                <a:ea typeface="Open Sans SemiBold" pitchFamily="2" charset="0"/>
                <a:cs typeface="Open Sans SemiBold" pitchFamily="2" charset="0"/>
              </a:rPr>
              <a:t> </a:t>
            </a:r>
            <a:r>
              <a:rPr lang="en-GB" sz="1800" b="1" spc="-1" dirty="0">
                <a:solidFill>
                  <a:srgbClr val="192B55"/>
                </a:solidFill>
                <a:latin typeface="Open Sans SemiBold" pitchFamily="2" charset="0"/>
                <a:ea typeface="Open Sans SemiBold" pitchFamily="2" charset="0"/>
                <a:cs typeface="Open Sans SemiBold" pitchFamily="2" charset="0"/>
              </a:rPr>
              <a:t>– Voyages vary and typically last anywhere between 3-10 days.</a:t>
            </a:r>
          </a:p>
        </p:txBody>
      </p:sp>
      <p:sp>
        <p:nvSpPr>
          <p:cNvPr id="10" name="TextBox 9">
            <a:extLst>
              <a:ext uri="{FF2B5EF4-FFF2-40B4-BE49-F238E27FC236}">
                <a16:creationId xmlns:a16="http://schemas.microsoft.com/office/drawing/2014/main" id="{EFD68992-3D0D-7A6A-3E47-5D4FE3E67C2E}"/>
              </a:ext>
            </a:extLst>
          </p:cNvPr>
          <p:cNvSpPr txBox="1"/>
          <p:nvPr/>
        </p:nvSpPr>
        <p:spPr>
          <a:xfrm>
            <a:off x="840057" y="4029680"/>
            <a:ext cx="10144618" cy="1754326"/>
          </a:xfrm>
          <a:prstGeom prst="rect">
            <a:avLst/>
          </a:prstGeom>
          <a:noFill/>
        </p:spPr>
        <p:txBody>
          <a:bodyPr wrap="square">
            <a:spAutoFit/>
          </a:bodyPr>
          <a:lstStyle/>
          <a:p>
            <a:pPr marL="285750" indent="-285750">
              <a:buFont typeface="Arial" panose="020B0604020202020204" pitchFamily="34" charset="0"/>
              <a:buChar char="•"/>
            </a:pPr>
            <a:r>
              <a:rPr lang="en-GB" b="1" spc="-1" dirty="0">
                <a:solidFill>
                  <a:srgbClr val="FF0000"/>
                </a:solidFill>
                <a:latin typeface="Open Sans SemiBold" pitchFamily="2" charset="0"/>
                <a:ea typeface="Open Sans SemiBold" pitchFamily="2" charset="0"/>
                <a:cs typeface="Open Sans SemiBold" pitchFamily="2" charset="0"/>
              </a:rPr>
              <a:t>FUNDING OPTIONS</a:t>
            </a:r>
            <a:br>
              <a:rPr lang="en-GB" b="1" spc="-1" dirty="0">
                <a:solidFill>
                  <a:srgbClr val="FF0000"/>
                </a:solidFill>
                <a:latin typeface="Open Sans SemiBold" pitchFamily="2" charset="0"/>
                <a:ea typeface="Open Sans SemiBold" pitchFamily="2" charset="0"/>
                <a:cs typeface="Open Sans SemiBold" pitchFamily="2" charset="0"/>
              </a:rPr>
            </a:br>
            <a:r>
              <a:rPr lang="en-GB" b="1" spc="-1" dirty="0">
                <a:solidFill>
                  <a:srgbClr val="FF0000"/>
                </a:solidFill>
                <a:latin typeface="Open Sans SemiBold" pitchFamily="2" charset="0"/>
                <a:ea typeface="Open Sans SemiBold" pitchFamily="2" charset="0"/>
                <a:cs typeface="Open Sans SemiBold" pitchFamily="2" charset="0"/>
              </a:rPr>
              <a:t>Bursaries - </a:t>
            </a:r>
            <a:r>
              <a:rPr lang="en-GB" sz="1800" b="1" spc="-1" dirty="0">
                <a:solidFill>
                  <a:srgbClr val="192B55"/>
                </a:solidFill>
                <a:latin typeface="Open Sans SemiBold" pitchFamily="2" charset="0"/>
                <a:ea typeface="Open Sans SemiBold" pitchFamily="2" charset="0"/>
                <a:cs typeface="Open Sans SemiBold" pitchFamily="2" charset="0"/>
              </a:rPr>
              <a:t>For those of you who are unable to fund a voyage yourselves, there are various bursary schemes available to provide financial support.</a:t>
            </a:r>
            <a:br>
              <a:rPr lang="en-GB" sz="1800" b="1" spc="-1" dirty="0">
                <a:solidFill>
                  <a:srgbClr val="192B55"/>
                </a:solidFill>
                <a:latin typeface="Open Sans SemiBold" pitchFamily="2" charset="0"/>
                <a:ea typeface="Open Sans SemiBold" pitchFamily="2" charset="0"/>
                <a:cs typeface="Open Sans SemiBold" pitchFamily="2" charset="0"/>
              </a:rPr>
            </a:br>
            <a:r>
              <a:rPr lang="en-GB" sz="1800" b="1" spc="-1" dirty="0">
                <a:solidFill>
                  <a:srgbClr val="FF0000"/>
                </a:solidFill>
                <a:latin typeface="Open Sans SemiBold" pitchFamily="2" charset="0"/>
                <a:ea typeface="Open Sans SemiBold" pitchFamily="2" charset="0"/>
                <a:cs typeface="Open Sans SemiBold" pitchFamily="2" charset="0"/>
              </a:rPr>
              <a:t>Self-funded</a:t>
            </a:r>
            <a:r>
              <a:rPr lang="en-GB" sz="1800" b="1" spc="-1" dirty="0">
                <a:solidFill>
                  <a:srgbClr val="192B55"/>
                </a:solidFill>
                <a:latin typeface="Open Sans SemiBold" pitchFamily="2" charset="0"/>
                <a:ea typeface="Open Sans SemiBold" pitchFamily="2" charset="0"/>
                <a:cs typeface="Open Sans SemiBold" pitchFamily="2" charset="0"/>
              </a:rPr>
              <a:t> - Alternatively, there are many ways in which you can raise the funds you need to take part in the Tall Ships Races and Regattas. We can h</a:t>
            </a:r>
            <a:r>
              <a:rPr lang="en-GB" b="1" spc="-1" dirty="0">
                <a:solidFill>
                  <a:srgbClr val="192B55"/>
                </a:solidFill>
                <a:latin typeface="Open Sans SemiBold" pitchFamily="2" charset="0"/>
                <a:ea typeface="Open Sans SemiBold" pitchFamily="2" charset="0"/>
                <a:cs typeface="Open Sans SemiBold" pitchFamily="2" charset="0"/>
              </a:rPr>
              <a:t>elp guide you through the fundraising process and of course help with ideas.</a:t>
            </a:r>
            <a:endParaRPr lang="en-GB" sz="1800" b="1" spc="-1" dirty="0">
              <a:solidFill>
                <a:srgbClr val="192B55"/>
              </a:solidFill>
              <a:latin typeface="Open Sans SemiBold" pitchFamily="2" charset="0"/>
              <a:ea typeface="Open Sans SemiBold" pitchFamily="2" charset="0"/>
              <a:cs typeface="Open Sans SemiBold" pitchFamily="2" charset="0"/>
            </a:endParaRPr>
          </a:p>
        </p:txBody>
      </p:sp>
    </p:spTree>
    <p:extLst>
      <p:ext uri="{BB962C8B-B14F-4D97-AF65-F5344CB8AC3E}">
        <p14:creationId xmlns:p14="http://schemas.microsoft.com/office/powerpoint/2010/main" val="4114246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573A02-6BFC-6D7D-EF54-5CC04DD1FA8D}"/>
              </a:ext>
            </a:extLst>
          </p:cNvPr>
          <p:cNvSpPr/>
          <p:nvPr/>
        </p:nvSpPr>
        <p:spPr>
          <a:xfrm>
            <a:off x="0" y="0"/>
            <a:ext cx="12192000" cy="6858000"/>
          </a:xfrm>
          <a:prstGeom prst="rect">
            <a:avLst/>
          </a:prstGeom>
          <a:solidFill>
            <a:srgbClr val="D42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Logo&#10;&#10;Description automatically generated">
            <a:extLst>
              <a:ext uri="{FF2B5EF4-FFF2-40B4-BE49-F238E27FC236}">
                <a16:creationId xmlns:a16="http://schemas.microsoft.com/office/drawing/2014/main" id="{A636F5E7-B8A5-F929-9322-95A3DE663B4F}"/>
              </a:ext>
            </a:extLst>
          </p:cNvPr>
          <p:cNvPicPr>
            <a:picLocks noChangeAspect="1"/>
          </p:cNvPicPr>
          <p:nvPr/>
        </p:nvPicPr>
        <p:blipFill>
          <a:blip r:embed="rId3"/>
          <a:stretch>
            <a:fillRect/>
          </a:stretch>
        </p:blipFill>
        <p:spPr>
          <a:xfrm>
            <a:off x="10013950" y="5494192"/>
            <a:ext cx="1909717" cy="1116158"/>
          </a:xfrm>
          <a:prstGeom prst="rect">
            <a:avLst/>
          </a:prstGeom>
        </p:spPr>
      </p:pic>
      <p:sp>
        <p:nvSpPr>
          <p:cNvPr id="6" name="TextBox 5">
            <a:extLst>
              <a:ext uri="{FF2B5EF4-FFF2-40B4-BE49-F238E27FC236}">
                <a16:creationId xmlns:a16="http://schemas.microsoft.com/office/drawing/2014/main" id="{5CF93352-D9E5-13AB-3665-39D7A35E072B}"/>
              </a:ext>
            </a:extLst>
          </p:cNvPr>
          <p:cNvSpPr txBox="1"/>
          <p:nvPr/>
        </p:nvSpPr>
        <p:spPr>
          <a:xfrm>
            <a:off x="519154" y="2518075"/>
            <a:ext cx="11153692" cy="1015663"/>
          </a:xfrm>
          <a:prstGeom prst="rect">
            <a:avLst/>
          </a:prstGeom>
          <a:noFill/>
        </p:spPr>
        <p:txBody>
          <a:bodyPr wrap="square" rtlCol="0">
            <a:spAutoFit/>
          </a:bodyPr>
          <a:lstStyle/>
          <a:p>
            <a:pPr algn="ctr"/>
            <a:r>
              <a:rPr lang="en-US" sz="6000" b="1" dirty="0">
                <a:solidFill>
                  <a:schemeClr val="bg1"/>
                </a:solidFill>
                <a:latin typeface="Univers Condensed" panose="020B0506020202050204" pitchFamily="34" charset="0"/>
                <a:ea typeface="Open Sans SemiBold" pitchFamily="2" charset="0"/>
                <a:cs typeface="Open Sans SemiBold" pitchFamily="2" charset="0"/>
              </a:rPr>
              <a:t>www.sailtraininginternational.org</a:t>
            </a:r>
          </a:p>
        </p:txBody>
      </p:sp>
      <p:cxnSp>
        <p:nvCxnSpPr>
          <p:cNvPr id="7" name="Straight Connector 6">
            <a:extLst>
              <a:ext uri="{FF2B5EF4-FFF2-40B4-BE49-F238E27FC236}">
                <a16:creationId xmlns:a16="http://schemas.microsoft.com/office/drawing/2014/main" id="{CC07A3CE-AB84-B33C-6649-9306BCB2F99C}"/>
              </a:ext>
            </a:extLst>
          </p:cNvPr>
          <p:cNvCxnSpPr>
            <a:cxnSpLocks/>
          </p:cNvCxnSpPr>
          <p:nvPr/>
        </p:nvCxnSpPr>
        <p:spPr>
          <a:xfrm flipH="1">
            <a:off x="0" y="6415088"/>
            <a:ext cx="99680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CBB3C9-FED1-35FA-7022-7A3CC75EC8A0}"/>
              </a:ext>
            </a:extLst>
          </p:cNvPr>
          <p:cNvCxnSpPr>
            <a:cxnSpLocks/>
          </p:cNvCxnSpPr>
          <p:nvPr/>
        </p:nvCxnSpPr>
        <p:spPr>
          <a:xfrm flipH="1">
            <a:off x="0" y="6150629"/>
            <a:ext cx="1041620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F5C492-4B7D-23DD-37A3-1F12691B5212}"/>
              </a:ext>
            </a:extLst>
          </p:cNvPr>
          <p:cNvSpPr txBox="1"/>
          <p:nvPr/>
        </p:nvSpPr>
        <p:spPr>
          <a:xfrm>
            <a:off x="2480746" y="3736782"/>
            <a:ext cx="7060386" cy="400110"/>
          </a:xfrm>
          <a:prstGeom prst="rect">
            <a:avLst/>
          </a:prstGeom>
          <a:noFill/>
        </p:spPr>
        <p:txBody>
          <a:bodyPr wrap="square" rtlCol="0">
            <a:spAutoFit/>
          </a:bodyPr>
          <a:lstStyle/>
          <a:p>
            <a:pPr algn="ctr"/>
            <a:r>
              <a:rPr lang="en-US" sz="2000" b="1" dirty="0" err="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Rebecca.Nelson@sailtraininginternational.org</a:t>
            </a:r>
            <a:endParaRPr lang="en-US" sz="20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 name="TextBox 9">
            <a:extLst>
              <a:ext uri="{FF2B5EF4-FFF2-40B4-BE49-F238E27FC236}">
                <a16:creationId xmlns:a16="http://schemas.microsoft.com/office/drawing/2014/main" id="{F4764E86-0564-DDB2-23B8-B3BA3ED47EA8}"/>
              </a:ext>
            </a:extLst>
          </p:cNvPr>
          <p:cNvSpPr txBox="1"/>
          <p:nvPr/>
        </p:nvSpPr>
        <p:spPr>
          <a:xfrm>
            <a:off x="349031" y="211288"/>
            <a:ext cx="11153692" cy="1015663"/>
          </a:xfrm>
          <a:prstGeom prst="rect">
            <a:avLst/>
          </a:prstGeom>
          <a:noFill/>
        </p:spPr>
        <p:txBody>
          <a:bodyPr wrap="square" rtlCol="0">
            <a:spAutoFit/>
          </a:bodyPr>
          <a:lstStyle/>
          <a:p>
            <a:pPr algn="ctr"/>
            <a:r>
              <a:rPr lang="en-US" sz="6000" b="1" dirty="0">
                <a:solidFill>
                  <a:schemeClr val="bg1"/>
                </a:solidFill>
                <a:latin typeface="Univers Condensed" panose="020B0506020202050204" pitchFamily="34" charset="0"/>
                <a:ea typeface="Open Sans SemiBold" pitchFamily="2" charset="0"/>
                <a:cs typeface="Open Sans SemiBold" pitchFamily="2" charset="0"/>
              </a:rPr>
              <a:t>Contact us</a:t>
            </a:r>
          </a:p>
        </p:txBody>
      </p:sp>
      <p:sp>
        <p:nvSpPr>
          <p:cNvPr id="11" name="TextBox 10">
            <a:extLst>
              <a:ext uri="{FF2B5EF4-FFF2-40B4-BE49-F238E27FC236}">
                <a16:creationId xmlns:a16="http://schemas.microsoft.com/office/drawing/2014/main" id="{225832EF-F396-CF85-6E72-8D0A0EE34AE1}"/>
              </a:ext>
            </a:extLst>
          </p:cNvPr>
          <p:cNvSpPr txBox="1"/>
          <p:nvPr/>
        </p:nvSpPr>
        <p:spPr>
          <a:xfrm>
            <a:off x="765544" y="1153752"/>
            <a:ext cx="10653823" cy="707886"/>
          </a:xfrm>
          <a:prstGeom prst="rect">
            <a:avLst/>
          </a:prstGeom>
          <a:noFill/>
        </p:spPr>
        <p:txBody>
          <a:bodyPr wrap="square" rtlCol="0">
            <a:spAutoFit/>
          </a:bodyPr>
          <a:lstStyle/>
          <a:p>
            <a:pPr algn="ctr"/>
            <a:r>
              <a:rPr lang="en-US" sz="20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Our team at Sail Training International will offer advice and guidance to help you plan your sailing adventure.</a:t>
            </a:r>
          </a:p>
        </p:txBody>
      </p:sp>
      <p:pic>
        <p:nvPicPr>
          <p:cNvPr id="13" name="Picture 12" descr="A white square with a black f in it&#10;&#10;Description automatically generated">
            <a:extLst>
              <a:ext uri="{FF2B5EF4-FFF2-40B4-BE49-F238E27FC236}">
                <a16:creationId xmlns:a16="http://schemas.microsoft.com/office/drawing/2014/main" id="{450BCE5A-70B5-D3A4-263A-C81F5A181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6078" y="4478529"/>
            <a:ext cx="886122" cy="886122"/>
          </a:xfrm>
          <a:prstGeom prst="rect">
            <a:avLst/>
          </a:prstGeom>
        </p:spPr>
      </p:pic>
      <p:pic>
        <p:nvPicPr>
          <p:cNvPr id="1026" name="Picture 2" descr="Instagram White icon in SVG, PNG formats">
            <a:extLst>
              <a:ext uri="{FF2B5EF4-FFF2-40B4-BE49-F238E27FC236}">
                <a16:creationId xmlns:a16="http://schemas.microsoft.com/office/drawing/2014/main" id="{E2F32685-14CE-6B98-0829-B7EE6A6C81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1749" y="4677399"/>
            <a:ext cx="563623" cy="563623"/>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3" descr="IG Instagram icon">
            <a:hlinkClick r:id="rId6" tooltip="Thumbnail of icon variation"/>
            <a:extLst>
              <a:ext uri="{FF2B5EF4-FFF2-40B4-BE49-F238E27FC236}">
                <a16:creationId xmlns:a16="http://schemas.microsoft.com/office/drawing/2014/main" id="{B1F8D0D4-5907-D47F-403F-B9EC02141468}"/>
              </a:ext>
            </a:extLst>
          </p:cNvPr>
          <p:cNvSpPr>
            <a:spLocks noChangeAspect="1" noChangeArrowheads="1"/>
          </p:cNvSpPr>
          <p:nvPr/>
        </p:nvSpPr>
        <p:spPr bwMode="auto">
          <a:xfrm>
            <a:off x="3407559" y="5343395"/>
            <a:ext cx="170150" cy="170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TextBox 14">
            <a:extLst>
              <a:ext uri="{FF2B5EF4-FFF2-40B4-BE49-F238E27FC236}">
                <a16:creationId xmlns:a16="http://schemas.microsoft.com/office/drawing/2014/main" id="{591325F3-23BA-1936-B8C1-CD624A871967}"/>
              </a:ext>
            </a:extLst>
          </p:cNvPr>
          <p:cNvSpPr txBox="1"/>
          <p:nvPr/>
        </p:nvSpPr>
        <p:spPr>
          <a:xfrm>
            <a:off x="3197261" y="4913270"/>
            <a:ext cx="3354427" cy="400110"/>
          </a:xfrm>
          <a:prstGeom prst="rect">
            <a:avLst/>
          </a:prstGeom>
          <a:noFill/>
        </p:spPr>
        <p:txBody>
          <a:bodyPr wrap="square" rtlCol="0">
            <a:spAutoFit/>
          </a:bodyPr>
          <a:lstStyle/>
          <a:p>
            <a:r>
              <a:rPr lang="en-US" sz="20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Sail Training International</a:t>
            </a:r>
          </a:p>
        </p:txBody>
      </p:sp>
      <p:sp>
        <p:nvSpPr>
          <p:cNvPr id="16" name="TextBox 15">
            <a:extLst>
              <a:ext uri="{FF2B5EF4-FFF2-40B4-BE49-F238E27FC236}">
                <a16:creationId xmlns:a16="http://schemas.microsoft.com/office/drawing/2014/main" id="{1EBCD1F9-67D9-0BAF-EA5C-CF3205C08AF6}"/>
              </a:ext>
            </a:extLst>
          </p:cNvPr>
          <p:cNvSpPr txBox="1"/>
          <p:nvPr/>
        </p:nvSpPr>
        <p:spPr>
          <a:xfrm>
            <a:off x="7735773" y="4887929"/>
            <a:ext cx="3354427" cy="400110"/>
          </a:xfrm>
          <a:prstGeom prst="rect">
            <a:avLst/>
          </a:prstGeom>
          <a:noFill/>
        </p:spPr>
        <p:txBody>
          <a:bodyPr wrap="square" rtlCol="0">
            <a:spAutoFit/>
          </a:bodyPr>
          <a:lstStyle/>
          <a:p>
            <a:r>
              <a:rPr lang="en-US" sz="2000" b="1" dirty="0" err="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tallshipsraces</a:t>
            </a:r>
            <a:endParaRPr lang="en-US" sz="20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1191825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DE90EF-0C33-E1C2-53E2-D525FB5E4DE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65156" y="2045153"/>
            <a:ext cx="1809708" cy="2599940"/>
          </a:xfrm>
          <a:prstGeom prst="rect">
            <a:avLst/>
          </a:prstGeom>
        </p:spPr>
      </p:pic>
      <p:grpSp>
        <p:nvGrpSpPr>
          <p:cNvPr id="8" name="Group 7">
            <a:extLst>
              <a:ext uri="{FF2B5EF4-FFF2-40B4-BE49-F238E27FC236}">
                <a16:creationId xmlns:a16="http://schemas.microsoft.com/office/drawing/2014/main" id="{A62FC51E-1056-E73A-A7A6-B6721B7431AE}"/>
              </a:ext>
            </a:extLst>
          </p:cNvPr>
          <p:cNvGrpSpPr/>
          <p:nvPr/>
        </p:nvGrpSpPr>
        <p:grpSpPr>
          <a:xfrm>
            <a:off x="0" y="5523282"/>
            <a:ext cx="11889969" cy="1034681"/>
            <a:chOff x="0" y="5523282"/>
            <a:chExt cx="11889969" cy="1034681"/>
          </a:xfrm>
        </p:grpSpPr>
        <p:pic>
          <p:nvPicPr>
            <p:cNvPr id="9" name="Picture 8">
              <a:extLst>
                <a:ext uri="{FF2B5EF4-FFF2-40B4-BE49-F238E27FC236}">
                  <a16:creationId xmlns:a16="http://schemas.microsoft.com/office/drawing/2014/main" id="{DF311AE9-626C-C2BD-B51C-FE6D2214E66A}"/>
                </a:ext>
              </a:extLst>
            </p:cNvPr>
            <p:cNvPicPr/>
            <p:nvPr/>
          </p:nvPicPr>
          <p:blipFill>
            <a:blip r:embed="rId3"/>
            <a:srcRect l="66437" t="4779" r="4033" b="65707"/>
            <a:stretch/>
          </p:blipFill>
          <p:spPr>
            <a:xfrm>
              <a:off x="10038604" y="5523282"/>
              <a:ext cx="1851365" cy="1034681"/>
            </a:xfrm>
            <a:prstGeom prst="rect">
              <a:avLst/>
            </a:prstGeom>
            <a:ln>
              <a:noFill/>
            </a:ln>
          </p:spPr>
        </p:pic>
        <p:cxnSp>
          <p:nvCxnSpPr>
            <p:cNvPr id="10" name="Straight Connector 9">
              <a:extLst>
                <a:ext uri="{FF2B5EF4-FFF2-40B4-BE49-F238E27FC236}">
                  <a16:creationId xmlns:a16="http://schemas.microsoft.com/office/drawing/2014/main" id="{3D196150-41CA-98FE-4E17-ED5FB6601449}"/>
                </a:ext>
              </a:extLst>
            </p:cNvPr>
            <p:cNvCxnSpPr>
              <a:cxnSpLocks/>
            </p:cNvCxnSpPr>
            <p:nvPr/>
          </p:nvCxnSpPr>
          <p:spPr>
            <a:xfrm flipH="1">
              <a:off x="0" y="6415088"/>
              <a:ext cx="9968044" cy="0"/>
            </a:xfrm>
            <a:prstGeom prst="line">
              <a:avLst/>
            </a:prstGeom>
            <a:ln w="76200">
              <a:solidFill>
                <a:srgbClr val="D42D2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6500BED-D35C-8DDA-8CE3-1DA312490E85}"/>
                </a:ext>
              </a:extLst>
            </p:cNvPr>
            <p:cNvCxnSpPr>
              <a:cxnSpLocks/>
            </p:cNvCxnSpPr>
            <p:nvPr/>
          </p:nvCxnSpPr>
          <p:spPr>
            <a:xfrm flipH="1">
              <a:off x="0" y="6150629"/>
              <a:ext cx="10416209" cy="0"/>
            </a:xfrm>
            <a:prstGeom prst="line">
              <a:avLst/>
            </a:prstGeom>
            <a:ln w="76200">
              <a:solidFill>
                <a:srgbClr val="212A53"/>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35191119-B66B-5583-E0E6-FCD75A92F4BD}"/>
              </a:ext>
            </a:extLst>
          </p:cNvPr>
          <p:cNvSpPr txBox="1"/>
          <p:nvPr/>
        </p:nvSpPr>
        <p:spPr>
          <a:xfrm>
            <a:off x="1423934" y="897769"/>
            <a:ext cx="9342751" cy="1015663"/>
          </a:xfrm>
          <a:prstGeom prst="rect">
            <a:avLst/>
          </a:prstGeom>
          <a:noFill/>
        </p:spPr>
        <p:txBody>
          <a:bodyPr wrap="square" rtlCol="0">
            <a:spAutoFit/>
          </a:bodyPr>
          <a:lstStyle/>
          <a:p>
            <a:pPr algn="ctr"/>
            <a:r>
              <a:rPr lang="en-US" sz="6000" b="1" dirty="0">
                <a:solidFill>
                  <a:srgbClr val="D42D25"/>
                </a:solidFill>
                <a:latin typeface="Univers Condensed" panose="020B0506020202050204" pitchFamily="34" charset="0"/>
                <a:ea typeface="Open Sans SemiBold" pitchFamily="2" charset="0"/>
                <a:cs typeface="Open Sans SemiBold" pitchFamily="2" charset="0"/>
              </a:rPr>
              <a:t>QUESTIONS?</a:t>
            </a:r>
          </a:p>
        </p:txBody>
      </p:sp>
      <p:pic>
        <p:nvPicPr>
          <p:cNvPr id="3" name="Picture 2" descr="A group of people wearing matching shirts&#10;&#10;Description automatically generated">
            <a:extLst>
              <a:ext uri="{FF2B5EF4-FFF2-40B4-BE49-F238E27FC236}">
                <a16:creationId xmlns:a16="http://schemas.microsoft.com/office/drawing/2014/main" id="{DF094604-30DF-B9D5-6AB5-935673A5B81B}"/>
              </a:ext>
            </a:extLst>
          </p:cNvPr>
          <p:cNvPicPr>
            <a:picLocks noChangeAspect="1"/>
          </p:cNvPicPr>
          <p:nvPr/>
        </p:nvPicPr>
        <p:blipFill>
          <a:blip r:embed="rId4">
            <a:extLst>
              <a:ext uri="{28A0092B-C50C-407E-A947-70E740481C1C}">
                <a14:useLocalDpi xmlns:a14="http://schemas.microsoft.com/office/drawing/2010/main" val="0"/>
              </a:ext>
            </a:extLst>
          </a:blip>
          <a:srcRect l="18547"/>
          <a:stretch/>
        </p:blipFill>
        <p:spPr>
          <a:xfrm>
            <a:off x="4258794" y="2046169"/>
            <a:ext cx="3177830" cy="2599944"/>
          </a:xfrm>
          <a:prstGeom prst="rect">
            <a:avLst/>
          </a:prstGeom>
        </p:spPr>
      </p:pic>
      <p:pic>
        <p:nvPicPr>
          <p:cNvPr id="15" name="Picture 14" descr="A close-up of a sailboat&#10;&#10;Description automatically generated">
            <a:extLst>
              <a:ext uri="{FF2B5EF4-FFF2-40B4-BE49-F238E27FC236}">
                <a16:creationId xmlns:a16="http://schemas.microsoft.com/office/drawing/2014/main" id="{C43AE56E-E428-638A-CAD8-AAFFB07CE410}"/>
              </a:ext>
            </a:extLst>
          </p:cNvPr>
          <p:cNvPicPr>
            <a:picLocks noChangeAspect="1"/>
          </p:cNvPicPr>
          <p:nvPr/>
        </p:nvPicPr>
        <p:blipFill>
          <a:blip r:embed="rId5">
            <a:extLst>
              <a:ext uri="{28A0092B-C50C-407E-A947-70E740481C1C}">
                <a14:useLocalDpi xmlns:a14="http://schemas.microsoft.com/office/drawing/2010/main" val="0"/>
              </a:ext>
            </a:extLst>
          </a:blip>
          <a:srcRect r="13675"/>
          <a:stretch/>
        </p:blipFill>
        <p:spPr>
          <a:xfrm>
            <a:off x="662336" y="2045153"/>
            <a:ext cx="3367926" cy="2600960"/>
          </a:xfrm>
          <a:prstGeom prst="rect">
            <a:avLst/>
          </a:prstGeom>
        </p:spPr>
      </p:pic>
      <p:pic>
        <p:nvPicPr>
          <p:cNvPr id="17" name="Picture 16" descr="Fireworks in the sky over water&#10;&#10;Description automatically generated">
            <a:extLst>
              <a:ext uri="{FF2B5EF4-FFF2-40B4-BE49-F238E27FC236}">
                <a16:creationId xmlns:a16="http://schemas.microsoft.com/office/drawing/2014/main" id="{F43B0E88-D00A-DF70-A6ED-CAEC8A7922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3396" y="2045153"/>
            <a:ext cx="1726266" cy="2589400"/>
          </a:xfrm>
          <a:prstGeom prst="rect">
            <a:avLst/>
          </a:prstGeom>
        </p:spPr>
      </p:pic>
    </p:spTree>
    <p:extLst>
      <p:ext uri="{BB962C8B-B14F-4D97-AF65-F5344CB8AC3E}">
        <p14:creationId xmlns:p14="http://schemas.microsoft.com/office/powerpoint/2010/main" val="462152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88FBECF-8D70-B86E-08FA-43B591EA4043}"/>
              </a:ext>
            </a:extLst>
          </p:cNvPr>
          <p:cNvSpPr/>
          <p:nvPr/>
        </p:nvSpPr>
        <p:spPr>
          <a:xfrm>
            <a:off x="0" y="1809449"/>
            <a:ext cx="8017565" cy="5048551"/>
          </a:xfrm>
          <a:prstGeom prst="rect">
            <a:avLst/>
          </a:prstGeom>
          <a:solidFill>
            <a:srgbClr val="D42D2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BEFAE9CE-FB19-9750-F81E-6FEB37BF75B6}"/>
              </a:ext>
            </a:extLst>
          </p:cNvPr>
          <p:cNvSpPr/>
          <p:nvPr/>
        </p:nvSpPr>
        <p:spPr>
          <a:xfrm>
            <a:off x="6620878" y="121801"/>
            <a:ext cx="5571122" cy="362875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ustomShape 1">
            <a:extLst>
              <a:ext uri="{FF2B5EF4-FFF2-40B4-BE49-F238E27FC236}">
                <a16:creationId xmlns:a16="http://schemas.microsoft.com/office/drawing/2014/main" id="{BD0A44B5-F25C-8C40-D23B-7FB54CD8ABD3}"/>
              </a:ext>
            </a:extLst>
          </p:cNvPr>
          <p:cNvSpPr/>
          <p:nvPr/>
        </p:nvSpPr>
        <p:spPr>
          <a:xfrm>
            <a:off x="360922" y="582207"/>
            <a:ext cx="6495907" cy="1764850"/>
          </a:xfrm>
          <a:prstGeom prst="rect">
            <a:avLst/>
          </a:prstGeom>
          <a:noFill/>
          <a:ln>
            <a:noFill/>
          </a:ln>
        </p:spPr>
        <p:style>
          <a:lnRef idx="0">
            <a:scrgbClr r="0" g="0" b="0"/>
          </a:lnRef>
          <a:fillRef idx="0">
            <a:scrgbClr r="0" g="0" b="0"/>
          </a:fillRef>
          <a:effectRef idx="0">
            <a:scrgbClr r="0" g="0" b="0"/>
          </a:effectRef>
          <a:fontRef idx="minor"/>
        </p:style>
        <p:txBody>
          <a:bodyPr lIns="89988" tIns="44994" rIns="89988" bIns="44994">
            <a:noAutofit/>
          </a:bodyPr>
          <a:lstStyle/>
          <a:p>
            <a:pPr>
              <a:lnSpc>
                <a:spcPct val="100000"/>
              </a:lnSpc>
            </a:pPr>
            <a:r>
              <a:rPr lang="en-GB" sz="4200" b="1" spc="-1" dirty="0">
                <a:solidFill>
                  <a:srgbClr val="E5142C"/>
                </a:solidFill>
                <a:latin typeface="Univers Condensed" panose="020F0502020204030204" pitchFamily="34" charset="0"/>
                <a:ea typeface="DejaVu Sans"/>
                <a:cs typeface="Univers Condensed" panose="020F0502020204030204" pitchFamily="34" charset="0"/>
              </a:rPr>
              <a:t>Sail Training International</a:t>
            </a:r>
            <a:endParaRPr lang="pl-PL" sz="4200" b="1" spc="-1" dirty="0">
              <a:solidFill>
                <a:srgbClr val="E5142C"/>
              </a:solidFill>
              <a:latin typeface="Univers Condensed" panose="020F0502020204030204" pitchFamily="34" charset="0"/>
              <a:cs typeface="Univers Condensed" panose="020F0502020204030204" pitchFamily="34" charset="0"/>
            </a:endParaRPr>
          </a:p>
        </p:txBody>
      </p:sp>
      <p:pic>
        <p:nvPicPr>
          <p:cNvPr id="6" name="Picture 5">
            <a:extLst>
              <a:ext uri="{FF2B5EF4-FFF2-40B4-BE49-F238E27FC236}">
                <a16:creationId xmlns:a16="http://schemas.microsoft.com/office/drawing/2014/main" id="{BE9F9841-253C-648E-D6AC-EA03B0944D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48862" y="23729"/>
            <a:ext cx="5443138" cy="3571439"/>
          </a:xfrm>
          <a:prstGeom prst="rect">
            <a:avLst/>
          </a:prstGeom>
        </p:spPr>
      </p:pic>
      <p:grpSp>
        <p:nvGrpSpPr>
          <p:cNvPr id="7" name="Group 6">
            <a:extLst>
              <a:ext uri="{FF2B5EF4-FFF2-40B4-BE49-F238E27FC236}">
                <a16:creationId xmlns:a16="http://schemas.microsoft.com/office/drawing/2014/main" id="{CD48F989-0BB0-7A8C-EA1E-621D8CFAE98F}"/>
              </a:ext>
            </a:extLst>
          </p:cNvPr>
          <p:cNvGrpSpPr/>
          <p:nvPr/>
        </p:nvGrpSpPr>
        <p:grpSpPr>
          <a:xfrm>
            <a:off x="0" y="5523282"/>
            <a:ext cx="11889969" cy="1034681"/>
            <a:chOff x="0" y="5523282"/>
            <a:chExt cx="11889969" cy="1034681"/>
          </a:xfrm>
        </p:grpSpPr>
        <p:pic>
          <p:nvPicPr>
            <p:cNvPr id="8" name="Picture 7">
              <a:extLst>
                <a:ext uri="{FF2B5EF4-FFF2-40B4-BE49-F238E27FC236}">
                  <a16:creationId xmlns:a16="http://schemas.microsoft.com/office/drawing/2014/main" id="{B7161373-806E-44ED-91B4-2D751F5A0804}"/>
                </a:ext>
              </a:extLst>
            </p:cNvPr>
            <p:cNvPicPr/>
            <p:nvPr/>
          </p:nvPicPr>
          <p:blipFill>
            <a:blip r:embed="rId3"/>
            <a:srcRect l="66437" t="4779" r="4033" b="65707"/>
            <a:stretch/>
          </p:blipFill>
          <p:spPr>
            <a:xfrm>
              <a:off x="10038604" y="5523282"/>
              <a:ext cx="1851365" cy="1034681"/>
            </a:xfrm>
            <a:prstGeom prst="rect">
              <a:avLst/>
            </a:prstGeom>
            <a:ln>
              <a:noFill/>
            </a:ln>
          </p:spPr>
        </p:pic>
        <p:cxnSp>
          <p:nvCxnSpPr>
            <p:cNvPr id="9" name="Straight Connector 8">
              <a:extLst>
                <a:ext uri="{FF2B5EF4-FFF2-40B4-BE49-F238E27FC236}">
                  <a16:creationId xmlns:a16="http://schemas.microsoft.com/office/drawing/2014/main" id="{061CB6C0-9C74-1363-7F02-148068B7CA37}"/>
                </a:ext>
              </a:extLst>
            </p:cNvPr>
            <p:cNvCxnSpPr>
              <a:cxnSpLocks/>
            </p:cNvCxnSpPr>
            <p:nvPr/>
          </p:nvCxnSpPr>
          <p:spPr>
            <a:xfrm flipH="1">
              <a:off x="0" y="6415088"/>
              <a:ext cx="9968044" cy="0"/>
            </a:xfrm>
            <a:prstGeom prst="line">
              <a:avLst/>
            </a:prstGeom>
            <a:ln w="76200">
              <a:solidFill>
                <a:srgbClr val="D42D2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B93C52-5F84-EBC2-9A18-C6546C1EB0BE}"/>
                </a:ext>
              </a:extLst>
            </p:cNvPr>
            <p:cNvCxnSpPr>
              <a:cxnSpLocks/>
            </p:cNvCxnSpPr>
            <p:nvPr/>
          </p:nvCxnSpPr>
          <p:spPr>
            <a:xfrm flipH="1">
              <a:off x="0" y="6150629"/>
              <a:ext cx="10416209" cy="0"/>
            </a:xfrm>
            <a:prstGeom prst="line">
              <a:avLst/>
            </a:prstGeom>
            <a:ln w="76200">
              <a:solidFill>
                <a:srgbClr val="212A53"/>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D7CB3ABC-15B7-61E7-8109-6FCFB70CA57B}"/>
              </a:ext>
            </a:extLst>
          </p:cNvPr>
          <p:cNvSpPr txBox="1"/>
          <p:nvPr/>
        </p:nvSpPr>
        <p:spPr>
          <a:xfrm>
            <a:off x="728566" y="2180311"/>
            <a:ext cx="5532218" cy="3662541"/>
          </a:xfrm>
          <a:prstGeom prst="rect">
            <a:avLst/>
          </a:prstGeom>
          <a:noFill/>
        </p:spPr>
        <p:txBody>
          <a:bodyPr wrap="square">
            <a:spAutoFit/>
          </a:bodyPr>
          <a:lstStyle/>
          <a:p>
            <a:r>
              <a:rPr lang="en-GB" sz="2000" b="1" spc="-1" dirty="0">
                <a:solidFill>
                  <a:schemeClr val="bg1"/>
                </a:solidFill>
                <a:latin typeface="Open Sans SemiBold" pitchFamily="2" charset="0"/>
                <a:ea typeface="Open Sans SemiBold" pitchFamily="2" charset="0"/>
                <a:cs typeface="Open Sans SemiBold" pitchFamily="2" charset="0"/>
              </a:rPr>
              <a:t>An international charitable organisation who provide experiential learning through sail training.</a:t>
            </a:r>
          </a:p>
          <a:p>
            <a:endParaRPr lang="en-GB" sz="2000" b="1" spc="-1" dirty="0">
              <a:solidFill>
                <a:schemeClr val="bg1"/>
              </a:solidFill>
              <a:latin typeface="Open Sans SemiBold" pitchFamily="2" charset="0"/>
              <a:ea typeface="Open Sans SemiBold" pitchFamily="2" charset="0"/>
              <a:cs typeface="Open Sans SemiBold" pitchFamily="2" charset="0"/>
            </a:endParaRPr>
          </a:p>
          <a:p>
            <a:r>
              <a:rPr lang="en-GB" sz="2000" b="1" spc="-1" dirty="0">
                <a:solidFill>
                  <a:schemeClr val="bg1"/>
                </a:solidFill>
                <a:latin typeface="Open Sans SemiBold" pitchFamily="2" charset="0"/>
                <a:ea typeface="Open Sans SemiBold" pitchFamily="2" charset="0"/>
                <a:cs typeface="Open Sans SemiBold" pitchFamily="2" charset="0"/>
              </a:rPr>
              <a:t>We offer life changing experiences for young people aged 15-25 around the world, helping them to grow in confidence, discover who they are, unlock hidden strengths, rise to challenges, overcome fears and enjoy the adventure of a lifetime.</a:t>
            </a:r>
          </a:p>
          <a:p>
            <a:endParaRPr lang="en-GB" sz="1600" b="1" spc="-1" dirty="0">
              <a:solidFill>
                <a:schemeClr val="bg1"/>
              </a:solidFill>
              <a:latin typeface="Open Sans SemiBold" pitchFamily="2" charset="0"/>
              <a:ea typeface="Open Sans SemiBold" pitchFamily="2" charset="0"/>
              <a:cs typeface="Open Sans SemiBold" pitchFamily="2" charset="0"/>
            </a:endParaRPr>
          </a:p>
          <a:p>
            <a:endParaRPr lang="en-GB" sz="16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2" name="TextBox 11">
            <a:extLst>
              <a:ext uri="{FF2B5EF4-FFF2-40B4-BE49-F238E27FC236}">
                <a16:creationId xmlns:a16="http://schemas.microsoft.com/office/drawing/2014/main" id="{866DC2AA-7356-55FB-B504-C12A6606F3F0}"/>
              </a:ext>
            </a:extLst>
          </p:cNvPr>
          <p:cNvSpPr txBox="1"/>
          <p:nvPr/>
        </p:nvSpPr>
        <p:spPr>
          <a:xfrm>
            <a:off x="8505643" y="4312306"/>
            <a:ext cx="3198279" cy="954107"/>
          </a:xfrm>
          <a:prstGeom prst="rect">
            <a:avLst/>
          </a:prstGeom>
          <a:noFill/>
        </p:spPr>
        <p:txBody>
          <a:bodyPr wrap="square">
            <a:spAutoFit/>
          </a:bodyPr>
          <a:lstStyle/>
          <a:p>
            <a:r>
              <a:rPr lang="en-GB" sz="1400" b="1" spc="-1" dirty="0">
                <a:solidFill>
                  <a:srgbClr val="212A53"/>
                </a:solidFill>
                <a:latin typeface="Open Sans SemiBold" panose="020B0606030504020204" pitchFamily="34" charset="0"/>
                <a:ea typeface="Open Sans SemiBold" panose="020B0606030504020204" pitchFamily="34" charset="0"/>
                <a:cs typeface="Open Sans SemiBold" panose="020B0606030504020204" pitchFamily="34" charset="0"/>
              </a:rPr>
              <a:t>Sail Training International is the international voice of sail training and a global, Nobel Peace Prize nominee.</a:t>
            </a:r>
          </a:p>
        </p:txBody>
      </p:sp>
    </p:spTree>
    <p:extLst>
      <p:ext uri="{BB962C8B-B14F-4D97-AF65-F5344CB8AC3E}">
        <p14:creationId xmlns:p14="http://schemas.microsoft.com/office/powerpoint/2010/main" val="3038915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7C001C-49B2-9888-B4ED-EC3926F14045}"/>
              </a:ext>
            </a:extLst>
          </p:cNvPr>
          <p:cNvSpPr/>
          <p:nvPr/>
        </p:nvSpPr>
        <p:spPr>
          <a:xfrm>
            <a:off x="0" y="1809449"/>
            <a:ext cx="8017565" cy="5048551"/>
          </a:xfrm>
          <a:prstGeom prst="rect">
            <a:avLst/>
          </a:prstGeom>
          <a:solidFill>
            <a:srgbClr val="D42D2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DE1E9657-19C3-BC66-2080-BBB17B87B820}"/>
              </a:ext>
            </a:extLst>
          </p:cNvPr>
          <p:cNvSpPr/>
          <p:nvPr/>
        </p:nvSpPr>
        <p:spPr>
          <a:xfrm>
            <a:off x="6620878" y="121801"/>
            <a:ext cx="5571122" cy="362875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ustomShape 1">
            <a:extLst>
              <a:ext uri="{FF2B5EF4-FFF2-40B4-BE49-F238E27FC236}">
                <a16:creationId xmlns:a16="http://schemas.microsoft.com/office/drawing/2014/main" id="{C04C5119-63D3-78CD-D463-B71DA84A6ABD}"/>
              </a:ext>
            </a:extLst>
          </p:cNvPr>
          <p:cNvSpPr/>
          <p:nvPr/>
        </p:nvSpPr>
        <p:spPr>
          <a:xfrm>
            <a:off x="840057" y="586871"/>
            <a:ext cx="6495907" cy="1764850"/>
          </a:xfrm>
          <a:prstGeom prst="rect">
            <a:avLst/>
          </a:prstGeom>
          <a:noFill/>
          <a:ln>
            <a:noFill/>
          </a:ln>
        </p:spPr>
        <p:style>
          <a:lnRef idx="0">
            <a:scrgbClr r="0" g="0" b="0"/>
          </a:lnRef>
          <a:fillRef idx="0">
            <a:scrgbClr r="0" g="0" b="0"/>
          </a:fillRef>
          <a:effectRef idx="0">
            <a:scrgbClr r="0" g="0" b="0"/>
          </a:effectRef>
          <a:fontRef idx="minor"/>
        </p:style>
        <p:txBody>
          <a:bodyPr lIns="89988" tIns="44994" rIns="89988" bIns="44994">
            <a:noAutofit/>
          </a:bodyPr>
          <a:lstStyle/>
          <a:p>
            <a:pPr>
              <a:lnSpc>
                <a:spcPct val="100000"/>
              </a:lnSpc>
            </a:pPr>
            <a:r>
              <a:rPr lang="en-GB" sz="4200" b="1" spc="-1" dirty="0">
                <a:solidFill>
                  <a:srgbClr val="E5142C"/>
                </a:solidFill>
                <a:latin typeface="Univers Condensed" panose="020F0502020204030204" pitchFamily="34" charset="0"/>
                <a:cs typeface="Univers Condensed" panose="020F0502020204030204" pitchFamily="34" charset="0"/>
              </a:rPr>
              <a:t>What is Sail Training?</a:t>
            </a:r>
            <a:endParaRPr lang="pl-PL" sz="4200" b="1" spc="-1" dirty="0">
              <a:solidFill>
                <a:srgbClr val="E5142C"/>
              </a:solidFill>
              <a:latin typeface="Univers Condensed" panose="020F0502020204030204" pitchFamily="34" charset="0"/>
              <a:cs typeface="Univers Condensed" panose="020F0502020204030204" pitchFamily="34" charset="0"/>
            </a:endParaRPr>
          </a:p>
        </p:txBody>
      </p:sp>
      <p:pic>
        <p:nvPicPr>
          <p:cNvPr id="7" name="Picture 6">
            <a:extLst>
              <a:ext uri="{FF2B5EF4-FFF2-40B4-BE49-F238E27FC236}">
                <a16:creationId xmlns:a16="http://schemas.microsoft.com/office/drawing/2014/main" id="{DAB4EB93-5E17-967F-B9A7-3E529223B7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48862" y="-4930"/>
            <a:ext cx="5443137" cy="3628758"/>
          </a:xfrm>
          <a:prstGeom prst="rect">
            <a:avLst/>
          </a:prstGeom>
        </p:spPr>
      </p:pic>
      <p:grpSp>
        <p:nvGrpSpPr>
          <p:cNvPr id="8" name="Group 7">
            <a:extLst>
              <a:ext uri="{FF2B5EF4-FFF2-40B4-BE49-F238E27FC236}">
                <a16:creationId xmlns:a16="http://schemas.microsoft.com/office/drawing/2014/main" id="{2CFFEF2D-EE4E-EE3C-3E53-A376205985BE}"/>
              </a:ext>
            </a:extLst>
          </p:cNvPr>
          <p:cNvGrpSpPr/>
          <p:nvPr/>
        </p:nvGrpSpPr>
        <p:grpSpPr>
          <a:xfrm>
            <a:off x="0" y="5523282"/>
            <a:ext cx="11889969" cy="1034681"/>
            <a:chOff x="0" y="5523282"/>
            <a:chExt cx="11889969" cy="1034681"/>
          </a:xfrm>
        </p:grpSpPr>
        <p:pic>
          <p:nvPicPr>
            <p:cNvPr id="9" name="Picture 8">
              <a:extLst>
                <a:ext uri="{FF2B5EF4-FFF2-40B4-BE49-F238E27FC236}">
                  <a16:creationId xmlns:a16="http://schemas.microsoft.com/office/drawing/2014/main" id="{E39D957A-1685-5004-D7C5-D261AB9B2196}"/>
                </a:ext>
              </a:extLst>
            </p:cNvPr>
            <p:cNvPicPr/>
            <p:nvPr/>
          </p:nvPicPr>
          <p:blipFill>
            <a:blip r:embed="rId3"/>
            <a:srcRect l="66437" t="4779" r="4033" b="65707"/>
            <a:stretch/>
          </p:blipFill>
          <p:spPr>
            <a:xfrm>
              <a:off x="10038604" y="5523282"/>
              <a:ext cx="1851365" cy="1034681"/>
            </a:xfrm>
            <a:prstGeom prst="rect">
              <a:avLst/>
            </a:prstGeom>
            <a:ln>
              <a:noFill/>
            </a:ln>
          </p:spPr>
        </p:pic>
        <p:cxnSp>
          <p:nvCxnSpPr>
            <p:cNvPr id="10" name="Straight Connector 9">
              <a:extLst>
                <a:ext uri="{FF2B5EF4-FFF2-40B4-BE49-F238E27FC236}">
                  <a16:creationId xmlns:a16="http://schemas.microsoft.com/office/drawing/2014/main" id="{3D2E2082-D707-2C71-C270-AB1549329D0A}"/>
                </a:ext>
              </a:extLst>
            </p:cNvPr>
            <p:cNvCxnSpPr>
              <a:cxnSpLocks/>
            </p:cNvCxnSpPr>
            <p:nvPr/>
          </p:nvCxnSpPr>
          <p:spPr>
            <a:xfrm flipH="1">
              <a:off x="0" y="6415088"/>
              <a:ext cx="9968044" cy="0"/>
            </a:xfrm>
            <a:prstGeom prst="line">
              <a:avLst/>
            </a:prstGeom>
            <a:ln w="76200">
              <a:solidFill>
                <a:srgbClr val="D42D2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D58AE2-DD7C-677A-267C-AE8DA9857D2E}"/>
                </a:ext>
              </a:extLst>
            </p:cNvPr>
            <p:cNvCxnSpPr>
              <a:cxnSpLocks/>
            </p:cNvCxnSpPr>
            <p:nvPr/>
          </p:nvCxnSpPr>
          <p:spPr>
            <a:xfrm flipH="1">
              <a:off x="0" y="6150629"/>
              <a:ext cx="10416209" cy="0"/>
            </a:xfrm>
            <a:prstGeom prst="line">
              <a:avLst/>
            </a:prstGeom>
            <a:ln w="76200">
              <a:solidFill>
                <a:srgbClr val="212A53"/>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E84CB184-C247-1AE4-9075-3FF7413813EB}"/>
              </a:ext>
            </a:extLst>
          </p:cNvPr>
          <p:cNvSpPr txBox="1"/>
          <p:nvPr/>
        </p:nvSpPr>
        <p:spPr>
          <a:xfrm>
            <a:off x="648082" y="2351721"/>
            <a:ext cx="5908804" cy="3477875"/>
          </a:xfrm>
          <a:prstGeom prst="rect">
            <a:avLst/>
          </a:prstGeom>
          <a:noFill/>
        </p:spPr>
        <p:txBody>
          <a:bodyPr wrap="square">
            <a:spAutoFit/>
          </a:bodyPr>
          <a:lstStyle/>
          <a:p>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An exciting, fun and life-changing outdoor sailing adventure.</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A hands-on sailing experience learning about every role on board.</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Working as part of an inclusive and enthusiastic team, which includes people of all ages, nationalities and abilities.</a:t>
            </a:r>
          </a:p>
          <a:p>
            <a:endPar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NO PREVIOUS SAILING EXPERIENCE IS NEEDED</a:t>
            </a:r>
          </a:p>
        </p:txBody>
      </p:sp>
    </p:spTree>
    <p:extLst>
      <p:ext uri="{BB962C8B-B14F-4D97-AF65-F5344CB8AC3E}">
        <p14:creationId xmlns:p14="http://schemas.microsoft.com/office/powerpoint/2010/main" val="468063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5C64B-2726-BC89-72AC-1A96EA597409}"/>
              </a:ext>
            </a:extLst>
          </p:cNvPr>
          <p:cNvGrpSpPr/>
          <p:nvPr/>
        </p:nvGrpSpPr>
        <p:grpSpPr>
          <a:xfrm>
            <a:off x="0" y="5523282"/>
            <a:ext cx="11889969" cy="1034681"/>
            <a:chOff x="0" y="5523282"/>
            <a:chExt cx="11889969" cy="1034681"/>
          </a:xfrm>
        </p:grpSpPr>
        <p:pic>
          <p:nvPicPr>
            <p:cNvPr id="5" name="Picture 4">
              <a:extLst>
                <a:ext uri="{FF2B5EF4-FFF2-40B4-BE49-F238E27FC236}">
                  <a16:creationId xmlns:a16="http://schemas.microsoft.com/office/drawing/2014/main" id="{C699038A-E413-8E49-41E3-94232DA6823A}"/>
                </a:ext>
              </a:extLst>
            </p:cNvPr>
            <p:cNvPicPr/>
            <p:nvPr/>
          </p:nvPicPr>
          <p:blipFill>
            <a:blip r:embed="rId3"/>
            <a:srcRect l="66437" t="4779" r="4033" b="65707"/>
            <a:stretch/>
          </p:blipFill>
          <p:spPr>
            <a:xfrm>
              <a:off x="10038604" y="5523282"/>
              <a:ext cx="1851365" cy="1034681"/>
            </a:xfrm>
            <a:prstGeom prst="rect">
              <a:avLst/>
            </a:prstGeom>
            <a:ln>
              <a:noFill/>
            </a:ln>
          </p:spPr>
        </p:pic>
        <p:cxnSp>
          <p:nvCxnSpPr>
            <p:cNvPr id="6" name="Straight Connector 5">
              <a:extLst>
                <a:ext uri="{FF2B5EF4-FFF2-40B4-BE49-F238E27FC236}">
                  <a16:creationId xmlns:a16="http://schemas.microsoft.com/office/drawing/2014/main" id="{D8C878E5-4E4B-2BD2-2866-E08CE890F29B}"/>
                </a:ext>
              </a:extLst>
            </p:cNvPr>
            <p:cNvCxnSpPr>
              <a:cxnSpLocks/>
            </p:cNvCxnSpPr>
            <p:nvPr/>
          </p:nvCxnSpPr>
          <p:spPr>
            <a:xfrm flipH="1">
              <a:off x="0" y="6415088"/>
              <a:ext cx="9968044" cy="0"/>
            </a:xfrm>
            <a:prstGeom prst="line">
              <a:avLst/>
            </a:prstGeom>
            <a:ln w="76200">
              <a:solidFill>
                <a:srgbClr val="D42D2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964476-ED48-BE06-7A98-9B0F76598DB5}"/>
                </a:ext>
              </a:extLst>
            </p:cNvPr>
            <p:cNvCxnSpPr>
              <a:cxnSpLocks/>
            </p:cNvCxnSpPr>
            <p:nvPr/>
          </p:nvCxnSpPr>
          <p:spPr>
            <a:xfrm flipH="1">
              <a:off x="0" y="6150629"/>
              <a:ext cx="10416209" cy="0"/>
            </a:xfrm>
            <a:prstGeom prst="line">
              <a:avLst/>
            </a:prstGeom>
            <a:ln w="76200">
              <a:solidFill>
                <a:srgbClr val="212A53"/>
              </a:solidFill>
            </a:ln>
          </p:spPr>
          <p:style>
            <a:lnRef idx="1">
              <a:schemeClr val="accent1"/>
            </a:lnRef>
            <a:fillRef idx="0">
              <a:schemeClr val="accent1"/>
            </a:fillRef>
            <a:effectRef idx="0">
              <a:schemeClr val="accent1"/>
            </a:effectRef>
            <a:fontRef idx="minor">
              <a:schemeClr val="tx1"/>
            </a:fontRef>
          </p:style>
        </p:cxnSp>
      </p:grpSp>
      <p:pic>
        <p:nvPicPr>
          <p:cNvPr id="2" name="Online Media 1" descr="The Tall Ships Races 2025 - Are You Ready?">
            <a:hlinkClick r:id="" action="ppaction://media"/>
            <a:extLst>
              <a:ext uri="{FF2B5EF4-FFF2-40B4-BE49-F238E27FC236}">
                <a16:creationId xmlns:a16="http://schemas.microsoft.com/office/drawing/2014/main" id="{8BBD4583-D921-349D-99C8-2E050A007857}"/>
              </a:ext>
            </a:extLst>
          </p:cNvPr>
          <p:cNvPicPr>
            <a:picLocks noRot="1" noChangeAspect="1"/>
          </p:cNvPicPr>
          <p:nvPr>
            <a:videoFile r:link="rId1"/>
          </p:nvPr>
        </p:nvPicPr>
        <p:blipFill>
          <a:blip r:embed="rId4"/>
          <a:stretch>
            <a:fillRect/>
          </a:stretch>
        </p:blipFill>
        <p:spPr>
          <a:xfrm>
            <a:off x="0" y="-5366"/>
            <a:ext cx="12182475" cy="6863366"/>
          </a:xfrm>
          <a:prstGeom prst="rect">
            <a:avLst/>
          </a:prstGeom>
        </p:spPr>
      </p:pic>
    </p:spTree>
    <p:extLst>
      <p:ext uri="{BB962C8B-B14F-4D97-AF65-F5344CB8AC3E}">
        <p14:creationId xmlns:p14="http://schemas.microsoft.com/office/powerpoint/2010/main" val="187050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7C001C-49B2-9888-B4ED-EC3926F14045}"/>
              </a:ext>
            </a:extLst>
          </p:cNvPr>
          <p:cNvSpPr/>
          <p:nvPr/>
        </p:nvSpPr>
        <p:spPr>
          <a:xfrm>
            <a:off x="0" y="1809449"/>
            <a:ext cx="8017565" cy="5048551"/>
          </a:xfrm>
          <a:prstGeom prst="rect">
            <a:avLst/>
          </a:prstGeom>
          <a:solidFill>
            <a:srgbClr val="D42D2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DE1E9657-19C3-BC66-2080-BBB17B87B820}"/>
              </a:ext>
            </a:extLst>
          </p:cNvPr>
          <p:cNvSpPr/>
          <p:nvPr/>
        </p:nvSpPr>
        <p:spPr>
          <a:xfrm>
            <a:off x="6620878" y="121801"/>
            <a:ext cx="5571122" cy="362875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ustomShape 1">
            <a:extLst>
              <a:ext uri="{FF2B5EF4-FFF2-40B4-BE49-F238E27FC236}">
                <a16:creationId xmlns:a16="http://schemas.microsoft.com/office/drawing/2014/main" id="{C04C5119-63D3-78CD-D463-B71DA84A6ABD}"/>
              </a:ext>
            </a:extLst>
          </p:cNvPr>
          <p:cNvSpPr/>
          <p:nvPr/>
        </p:nvSpPr>
        <p:spPr>
          <a:xfrm>
            <a:off x="861829" y="442911"/>
            <a:ext cx="6495907" cy="1764850"/>
          </a:xfrm>
          <a:prstGeom prst="rect">
            <a:avLst/>
          </a:prstGeom>
          <a:noFill/>
          <a:ln>
            <a:noFill/>
          </a:ln>
        </p:spPr>
        <p:style>
          <a:lnRef idx="0">
            <a:scrgbClr r="0" g="0" b="0"/>
          </a:lnRef>
          <a:fillRef idx="0">
            <a:scrgbClr r="0" g="0" b="0"/>
          </a:fillRef>
          <a:effectRef idx="0">
            <a:scrgbClr r="0" g="0" b="0"/>
          </a:effectRef>
          <a:fontRef idx="minor"/>
        </p:style>
        <p:txBody>
          <a:bodyPr lIns="89988" tIns="44994" rIns="89988" bIns="44994">
            <a:noAutofit/>
          </a:bodyPr>
          <a:lstStyle/>
          <a:p>
            <a:pPr>
              <a:lnSpc>
                <a:spcPct val="100000"/>
              </a:lnSpc>
            </a:pPr>
            <a:r>
              <a:rPr lang="en-GB" sz="4200" b="1" spc="-1" dirty="0">
                <a:solidFill>
                  <a:srgbClr val="E5142C"/>
                </a:solidFill>
                <a:latin typeface="Univers Condensed" panose="020F0502020204030204" pitchFamily="34" charset="0"/>
                <a:cs typeface="Univers Condensed" panose="020F0502020204030204" pitchFamily="34" charset="0"/>
              </a:rPr>
              <a:t>Life Onboard</a:t>
            </a:r>
            <a:br>
              <a:rPr lang="en-GB" sz="4200" b="1" spc="-1" dirty="0">
                <a:solidFill>
                  <a:srgbClr val="E5142C"/>
                </a:solidFill>
                <a:latin typeface="Univers Condensed" panose="020F0502020204030204" pitchFamily="34" charset="0"/>
                <a:cs typeface="Univers Condensed" panose="020F0502020204030204" pitchFamily="34" charset="0"/>
              </a:rPr>
            </a:br>
            <a:r>
              <a:rPr lang="en-GB" sz="3200" b="1" spc="-1" dirty="0">
                <a:solidFill>
                  <a:srgbClr val="002060"/>
                </a:solidFill>
                <a:latin typeface="Univers Condensed" panose="020F0502020204030204" pitchFamily="34" charset="0"/>
                <a:cs typeface="Univers Condensed" panose="020F0502020204030204" pitchFamily="34" charset="0"/>
              </a:rPr>
              <a:t>What to expect</a:t>
            </a:r>
            <a:endParaRPr lang="pl-PL" sz="3200" b="1" spc="-1" dirty="0">
              <a:solidFill>
                <a:srgbClr val="002060"/>
              </a:solidFill>
              <a:latin typeface="Univers Condensed" panose="020F0502020204030204" pitchFamily="34" charset="0"/>
              <a:cs typeface="Univers Condensed" panose="020F0502020204030204" pitchFamily="34" charset="0"/>
            </a:endParaRPr>
          </a:p>
        </p:txBody>
      </p:sp>
      <p:pic>
        <p:nvPicPr>
          <p:cNvPr id="7" name="Picture 6">
            <a:extLst>
              <a:ext uri="{FF2B5EF4-FFF2-40B4-BE49-F238E27FC236}">
                <a16:creationId xmlns:a16="http://schemas.microsoft.com/office/drawing/2014/main" id="{DAB4EB93-5E17-967F-B9A7-3E529223B7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8862" y="-4930"/>
            <a:ext cx="5443137" cy="3628758"/>
          </a:xfrm>
          <a:prstGeom prst="rect">
            <a:avLst/>
          </a:prstGeom>
        </p:spPr>
      </p:pic>
      <p:grpSp>
        <p:nvGrpSpPr>
          <p:cNvPr id="8" name="Group 7">
            <a:extLst>
              <a:ext uri="{FF2B5EF4-FFF2-40B4-BE49-F238E27FC236}">
                <a16:creationId xmlns:a16="http://schemas.microsoft.com/office/drawing/2014/main" id="{2CFFEF2D-EE4E-EE3C-3E53-A376205985BE}"/>
              </a:ext>
            </a:extLst>
          </p:cNvPr>
          <p:cNvGrpSpPr/>
          <p:nvPr/>
        </p:nvGrpSpPr>
        <p:grpSpPr>
          <a:xfrm>
            <a:off x="0" y="5523282"/>
            <a:ext cx="11889969" cy="1034681"/>
            <a:chOff x="0" y="5523282"/>
            <a:chExt cx="11889969" cy="1034681"/>
          </a:xfrm>
        </p:grpSpPr>
        <p:pic>
          <p:nvPicPr>
            <p:cNvPr id="9" name="Picture 8">
              <a:extLst>
                <a:ext uri="{FF2B5EF4-FFF2-40B4-BE49-F238E27FC236}">
                  <a16:creationId xmlns:a16="http://schemas.microsoft.com/office/drawing/2014/main" id="{E39D957A-1685-5004-D7C5-D261AB9B2196}"/>
                </a:ext>
              </a:extLst>
            </p:cNvPr>
            <p:cNvPicPr/>
            <p:nvPr/>
          </p:nvPicPr>
          <p:blipFill>
            <a:blip r:embed="rId4"/>
            <a:srcRect l="66437" t="4779" r="4033" b="65707"/>
            <a:stretch/>
          </p:blipFill>
          <p:spPr>
            <a:xfrm>
              <a:off x="10038604" y="5523282"/>
              <a:ext cx="1851365" cy="1034681"/>
            </a:xfrm>
            <a:prstGeom prst="rect">
              <a:avLst/>
            </a:prstGeom>
            <a:ln>
              <a:noFill/>
            </a:ln>
          </p:spPr>
        </p:pic>
        <p:cxnSp>
          <p:nvCxnSpPr>
            <p:cNvPr id="10" name="Straight Connector 9">
              <a:extLst>
                <a:ext uri="{FF2B5EF4-FFF2-40B4-BE49-F238E27FC236}">
                  <a16:creationId xmlns:a16="http://schemas.microsoft.com/office/drawing/2014/main" id="{3D2E2082-D707-2C71-C270-AB1549329D0A}"/>
                </a:ext>
              </a:extLst>
            </p:cNvPr>
            <p:cNvCxnSpPr>
              <a:cxnSpLocks/>
            </p:cNvCxnSpPr>
            <p:nvPr/>
          </p:nvCxnSpPr>
          <p:spPr>
            <a:xfrm flipH="1">
              <a:off x="0" y="6415088"/>
              <a:ext cx="9968044" cy="0"/>
            </a:xfrm>
            <a:prstGeom prst="line">
              <a:avLst/>
            </a:prstGeom>
            <a:ln w="76200">
              <a:solidFill>
                <a:srgbClr val="D42D2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D58AE2-DD7C-677A-267C-AE8DA9857D2E}"/>
                </a:ext>
              </a:extLst>
            </p:cNvPr>
            <p:cNvCxnSpPr>
              <a:cxnSpLocks/>
            </p:cNvCxnSpPr>
            <p:nvPr/>
          </p:nvCxnSpPr>
          <p:spPr>
            <a:xfrm flipH="1">
              <a:off x="0" y="6150629"/>
              <a:ext cx="10416209" cy="0"/>
            </a:xfrm>
            <a:prstGeom prst="line">
              <a:avLst/>
            </a:prstGeom>
            <a:ln w="76200">
              <a:solidFill>
                <a:srgbClr val="212A53"/>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E84CB184-C247-1AE4-9075-3FF7413813EB}"/>
              </a:ext>
            </a:extLst>
          </p:cNvPr>
          <p:cNvSpPr txBox="1"/>
          <p:nvPr/>
        </p:nvSpPr>
        <p:spPr>
          <a:xfrm>
            <a:off x="747725" y="2072961"/>
            <a:ext cx="7117203" cy="4955203"/>
          </a:xfrm>
          <a:prstGeom prst="rect">
            <a:avLst/>
          </a:prstGeom>
          <a:noFill/>
        </p:spPr>
        <p:txBody>
          <a:bodyPr wrap="square">
            <a:spAutoFit/>
          </a:bodyPr>
          <a:lstStyle/>
          <a:p>
            <a:pPr marL="342900" indent="-342900">
              <a:buFontTx/>
              <a:buChar char="-"/>
            </a:pP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EQUAL OPPORTUNITIES</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Sailing is a great </a:t>
            </a:r>
            <a:r>
              <a:rPr lang="en-GB" sz="2000" spc="-1" dirty="0" err="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leveler</a:t>
            </a: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It doesn’t </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distinguish between social status, gender </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and ethnicity.  </a:t>
            </a:r>
          </a:p>
          <a:p>
            <a:endPar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342900" indent="-342900">
              <a:buFontTx/>
              <a:buChar char="-"/>
            </a:pP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 MULTI-CULTURAL ENVIRONMENT</a:t>
            </a:r>
          </a:p>
          <a:p>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You will make lifelong friends from all different</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backgrounds.</a:t>
            </a:r>
          </a:p>
          <a:p>
            <a:pPr marL="342900" indent="-342900">
              <a:buFontTx/>
              <a:buChar char="-"/>
            </a:pPr>
            <a:endPar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342900" indent="-342900">
              <a:buFontTx/>
              <a:buChar char="-"/>
            </a:pP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CREW HIERACHY</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Every vessel has a chain of command. Understanding this will help with team integration. </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endParaRPr lang="en-GB" sz="16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 name="TextBox 1">
            <a:extLst>
              <a:ext uri="{FF2B5EF4-FFF2-40B4-BE49-F238E27FC236}">
                <a16:creationId xmlns:a16="http://schemas.microsoft.com/office/drawing/2014/main" id="{55C15C43-0104-7BF6-1678-B4F27BFDBC85}"/>
              </a:ext>
            </a:extLst>
          </p:cNvPr>
          <p:cNvSpPr txBox="1"/>
          <p:nvPr/>
        </p:nvSpPr>
        <p:spPr>
          <a:xfrm>
            <a:off x="8505642" y="4161842"/>
            <a:ext cx="3198279" cy="954107"/>
          </a:xfrm>
          <a:prstGeom prst="rect">
            <a:avLst/>
          </a:prstGeom>
          <a:noFill/>
        </p:spPr>
        <p:txBody>
          <a:bodyPr wrap="square">
            <a:spAutoFit/>
          </a:bodyPr>
          <a:lstStyle/>
          <a:p>
            <a:pPr algn="ctr"/>
            <a:r>
              <a:rPr lang="en-GB" sz="2800" b="1" spc="-1" dirty="0">
                <a:solidFill>
                  <a:srgbClr val="212A53"/>
                </a:solidFill>
                <a:latin typeface="Open Sans SemiBold" panose="020B0606030504020204" pitchFamily="34" charset="0"/>
                <a:ea typeface="Open Sans SemiBold" panose="020B0606030504020204" pitchFamily="34" charset="0"/>
                <a:cs typeface="Open Sans SemiBold" panose="020B0606030504020204" pitchFamily="34" charset="0"/>
              </a:rPr>
              <a:t>EXPECT THE UNEXPECTED</a:t>
            </a:r>
          </a:p>
        </p:txBody>
      </p:sp>
    </p:spTree>
    <p:extLst>
      <p:ext uri="{BB962C8B-B14F-4D97-AF65-F5344CB8AC3E}">
        <p14:creationId xmlns:p14="http://schemas.microsoft.com/office/powerpoint/2010/main" val="1084209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7C001C-49B2-9888-B4ED-EC3926F14045}"/>
              </a:ext>
            </a:extLst>
          </p:cNvPr>
          <p:cNvSpPr/>
          <p:nvPr/>
        </p:nvSpPr>
        <p:spPr>
          <a:xfrm>
            <a:off x="0" y="1809449"/>
            <a:ext cx="8017565" cy="5048551"/>
          </a:xfrm>
          <a:prstGeom prst="rect">
            <a:avLst/>
          </a:prstGeom>
          <a:solidFill>
            <a:srgbClr val="D42D2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DE1E9657-19C3-BC66-2080-BBB17B87B820}"/>
              </a:ext>
            </a:extLst>
          </p:cNvPr>
          <p:cNvSpPr/>
          <p:nvPr/>
        </p:nvSpPr>
        <p:spPr>
          <a:xfrm>
            <a:off x="6620878" y="121801"/>
            <a:ext cx="5571122" cy="362875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ustomShape 1">
            <a:extLst>
              <a:ext uri="{FF2B5EF4-FFF2-40B4-BE49-F238E27FC236}">
                <a16:creationId xmlns:a16="http://schemas.microsoft.com/office/drawing/2014/main" id="{C04C5119-63D3-78CD-D463-B71DA84A6ABD}"/>
              </a:ext>
            </a:extLst>
          </p:cNvPr>
          <p:cNvSpPr/>
          <p:nvPr/>
        </p:nvSpPr>
        <p:spPr>
          <a:xfrm>
            <a:off x="883600" y="442911"/>
            <a:ext cx="6495907" cy="1764850"/>
          </a:xfrm>
          <a:prstGeom prst="rect">
            <a:avLst/>
          </a:prstGeom>
          <a:noFill/>
          <a:ln>
            <a:noFill/>
          </a:ln>
        </p:spPr>
        <p:style>
          <a:lnRef idx="0">
            <a:scrgbClr r="0" g="0" b="0"/>
          </a:lnRef>
          <a:fillRef idx="0">
            <a:scrgbClr r="0" g="0" b="0"/>
          </a:fillRef>
          <a:effectRef idx="0">
            <a:scrgbClr r="0" g="0" b="0"/>
          </a:effectRef>
          <a:fontRef idx="minor"/>
        </p:style>
        <p:txBody>
          <a:bodyPr lIns="89988" tIns="44994" rIns="89988" bIns="44994">
            <a:noAutofit/>
          </a:bodyPr>
          <a:lstStyle/>
          <a:p>
            <a:pPr>
              <a:lnSpc>
                <a:spcPct val="100000"/>
              </a:lnSpc>
            </a:pPr>
            <a:r>
              <a:rPr lang="en-GB" sz="4200" b="1" spc="-1" dirty="0">
                <a:solidFill>
                  <a:srgbClr val="E5142C"/>
                </a:solidFill>
                <a:latin typeface="Univers Condensed" panose="020F0502020204030204" pitchFamily="34" charset="0"/>
                <a:cs typeface="Univers Condensed" panose="020F0502020204030204" pitchFamily="34" charset="0"/>
              </a:rPr>
              <a:t>Life Onboard</a:t>
            </a:r>
            <a:br>
              <a:rPr lang="en-GB" sz="4200" b="1" spc="-1" dirty="0">
                <a:solidFill>
                  <a:srgbClr val="E5142C"/>
                </a:solidFill>
                <a:latin typeface="Univers Condensed" panose="020F0502020204030204" pitchFamily="34" charset="0"/>
                <a:cs typeface="Univers Condensed" panose="020F0502020204030204" pitchFamily="34" charset="0"/>
              </a:rPr>
            </a:br>
            <a:r>
              <a:rPr lang="en-GB" sz="3200" b="1" spc="-1" dirty="0">
                <a:solidFill>
                  <a:srgbClr val="002060"/>
                </a:solidFill>
                <a:latin typeface="Univers Condensed" panose="020F0502020204030204" pitchFamily="34" charset="0"/>
                <a:cs typeface="Univers Condensed" panose="020F0502020204030204" pitchFamily="34" charset="0"/>
              </a:rPr>
              <a:t>Roles and Responsibilities</a:t>
            </a:r>
            <a:endParaRPr lang="pl-PL" sz="3200" b="1" spc="-1" dirty="0">
              <a:solidFill>
                <a:srgbClr val="002060"/>
              </a:solidFill>
              <a:latin typeface="Univers Condensed" panose="020F0502020204030204" pitchFamily="34" charset="0"/>
              <a:cs typeface="Univers Condensed" panose="020F0502020204030204" pitchFamily="34" charset="0"/>
            </a:endParaRPr>
          </a:p>
        </p:txBody>
      </p:sp>
      <p:pic>
        <p:nvPicPr>
          <p:cNvPr id="7" name="Picture 6">
            <a:extLst>
              <a:ext uri="{FF2B5EF4-FFF2-40B4-BE49-F238E27FC236}">
                <a16:creationId xmlns:a16="http://schemas.microsoft.com/office/drawing/2014/main" id="{DAB4EB93-5E17-967F-B9A7-3E529223B7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48862" y="-4930"/>
            <a:ext cx="5443137" cy="3628758"/>
          </a:xfrm>
          <a:prstGeom prst="rect">
            <a:avLst/>
          </a:prstGeom>
        </p:spPr>
      </p:pic>
      <p:grpSp>
        <p:nvGrpSpPr>
          <p:cNvPr id="8" name="Group 7">
            <a:extLst>
              <a:ext uri="{FF2B5EF4-FFF2-40B4-BE49-F238E27FC236}">
                <a16:creationId xmlns:a16="http://schemas.microsoft.com/office/drawing/2014/main" id="{2CFFEF2D-EE4E-EE3C-3E53-A376205985BE}"/>
              </a:ext>
            </a:extLst>
          </p:cNvPr>
          <p:cNvGrpSpPr/>
          <p:nvPr/>
        </p:nvGrpSpPr>
        <p:grpSpPr>
          <a:xfrm>
            <a:off x="0" y="5523282"/>
            <a:ext cx="11889969" cy="1034681"/>
            <a:chOff x="0" y="5523282"/>
            <a:chExt cx="11889969" cy="1034681"/>
          </a:xfrm>
        </p:grpSpPr>
        <p:pic>
          <p:nvPicPr>
            <p:cNvPr id="9" name="Picture 8">
              <a:extLst>
                <a:ext uri="{FF2B5EF4-FFF2-40B4-BE49-F238E27FC236}">
                  <a16:creationId xmlns:a16="http://schemas.microsoft.com/office/drawing/2014/main" id="{E39D957A-1685-5004-D7C5-D261AB9B2196}"/>
                </a:ext>
              </a:extLst>
            </p:cNvPr>
            <p:cNvPicPr/>
            <p:nvPr/>
          </p:nvPicPr>
          <p:blipFill>
            <a:blip r:embed="rId3"/>
            <a:srcRect l="66437" t="4779" r="4033" b="65707"/>
            <a:stretch/>
          </p:blipFill>
          <p:spPr>
            <a:xfrm>
              <a:off x="10038604" y="5523282"/>
              <a:ext cx="1851365" cy="1034681"/>
            </a:xfrm>
            <a:prstGeom prst="rect">
              <a:avLst/>
            </a:prstGeom>
            <a:ln>
              <a:noFill/>
            </a:ln>
          </p:spPr>
        </p:pic>
        <p:cxnSp>
          <p:nvCxnSpPr>
            <p:cNvPr id="10" name="Straight Connector 9">
              <a:extLst>
                <a:ext uri="{FF2B5EF4-FFF2-40B4-BE49-F238E27FC236}">
                  <a16:creationId xmlns:a16="http://schemas.microsoft.com/office/drawing/2014/main" id="{3D2E2082-D707-2C71-C270-AB1549329D0A}"/>
                </a:ext>
              </a:extLst>
            </p:cNvPr>
            <p:cNvCxnSpPr>
              <a:cxnSpLocks/>
            </p:cNvCxnSpPr>
            <p:nvPr/>
          </p:nvCxnSpPr>
          <p:spPr>
            <a:xfrm flipH="1">
              <a:off x="0" y="6415088"/>
              <a:ext cx="9968044" cy="0"/>
            </a:xfrm>
            <a:prstGeom prst="line">
              <a:avLst/>
            </a:prstGeom>
            <a:ln w="76200">
              <a:solidFill>
                <a:srgbClr val="D42D2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D58AE2-DD7C-677A-267C-AE8DA9857D2E}"/>
                </a:ext>
              </a:extLst>
            </p:cNvPr>
            <p:cNvCxnSpPr>
              <a:cxnSpLocks/>
            </p:cNvCxnSpPr>
            <p:nvPr/>
          </p:nvCxnSpPr>
          <p:spPr>
            <a:xfrm flipH="1">
              <a:off x="0" y="6150629"/>
              <a:ext cx="10416209" cy="0"/>
            </a:xfrm>
            <a:prstGeom prst="line">
              <a:avLst/>
            </a:prstGeom>
            <a:ln w="76200">
              <a:solidFill>
                <a:srgbClr val="212A53"/>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E84CB184-C247-1AE4-9075-3FF7413813EB}"/>
              </a:ext>
            </a:extLst>
          </p:cNvPr>
          <p:cNvSpPr txBox="1"/>
          <p:nvPr/>
        </p:nvSpPr>
        <p:spPr>
          <a:xfrm>
            <a:off x="883600" y="2149936"/>
            <a:ext cx="7117203" cy="4031873"/>
          </a:xfrm>
          <a:prstGeom prst="rect">
            <a:avLst/>
          </a:prstGeom>
          <a:noFill/>
        </p:spPr>
        <p:txBody>
          <a:bodyPr wrap="square">
            <a:spAutoFit/>
          </a:bodyPr>
          <a:lstStyle/>
          <a:p>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Watch duty (2-4hours)</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Cleaning the decks</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Maintenance – sanding/rigging/painting</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Sailing – steering/line handling/ climbing the mast/</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hoisting the sails</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Navigation – Charting/plotting/making</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weather observations</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endParaRPr lang="en-GB" sz="16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3160305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7C001C-49B2-9888-B4ED-EC3926F14045}"/>
              </a:ext>
            </a:extLst>
          </p:cNvPr>
          <p:cNvSpPr/>
          <p:nvPr/>
        </p:nvSpPr>
        <p:spPr>
          <a:xfrm>
            <a:off x="0" y="1809449"/>
            <a:ext cx="8017565" cy="5048551"/>
          </a:xfrm>
          <a:prstGeom prst="rect">
            <a:avLst/>
          </a:prstGeom>
          <a:solidFill>
            <a:srgbClr val="D42D2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DE1E9657-19C3-BC66-2080-BBB17B87B820}"/>
              </a:ext>
            </a:extLst>
          </p:cNvPr>
          <p:cNvSpPr/>
          <p:nvPr/>
        </p:nvSpPr>
        <p:spPr>
          <a:xfrm>
            <a:off x="6620878" y="121801"/>
            <a:ext cx="5571122" cy="362875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ustomShape 1">
            <a:extLst>
              <a:ext uri="{FF2B5EF4-FFF2-40B4-BE49-F238E27FC236}">
                <a16:creationId xmlns:a16="http://schemas.microsoft.com/office/drawing/2014/main" id="{C04C5119-63D3-78CD-D463-B71DA84A6ABD}"/>
              </a:ext>
            </a:extLst>
          </p:cNvPr>
          <p:cNvSpPr/>
          <p:nvPr/>
        </p:nvSpPr>
        <p:spPr>
          <a:xfrm>
            <a:off x="840057" y="586871"/>
            <a:ext cx="6495907" cy="1764850"/>
          </a:xfrm>
          <a:prstGeom prst="rect">
            <a:avLst/>
          </a:prstGeom>
          <a:noFill/>
          <a:ln>
            <a:noFill/>
          </a:ln>
        </p:spPr>
        <p:style>
          <a:lnRef idx="0">
            <a:scrgbClr r="0" g="0" b="0"/>
          </a:lnRef>
          <a:fillRef idx="0">
            <a:scrgbClr r="0" g="0" b="0"/>
          </a:fillRef>
          <a:effectRef idx="0">
            <a:scrgbClr r="0" g="0" b="0"/>
          </a:effectRef>
          <a:fontRef idx="minor"/>
        </p:style>
        <p:txBody>
          <a:bodyPr lIns="89988" tIns="44994" rIns="89988" bIns="44994">
            <a:noAutofit/>
          </a:bodyPr>
          <a:lstStyle/>
          <a:p>
            <a:pPr>
              <a:lnSpc>
                <a:spcPct val="100000"/>
              </a:lnSpc>
            </a:pPr>
            <a:r>
              <a:rPr lang="en-GB" sz="4200" b="1" spc="-1" dirty="0">
                <a:solidFill>
                  <a:srgbClr val="E5142C"/>
                </a:solidFill>
                <a:latin typeface="Univers Condensed" panose="020F0502020204030204" pitchFamily="34" charset="0"/>
                <a:cs typeface="Univers Condensed" panose="020F0502020204030204" pitchFamily="34" charset="0"/>
              </a:rPr>
              <a:t>What are the Benefits?</a:t>
            </a:r>
            <a:endParaRPr lang="pl-PL" sz="4200" b="1" spc="-1" dirty="0">
              <a:solidFill>
                <a:srgbClr val="E5142C"/>
              </a:solidFill>
              <a:latin typeface="Univers Condensed" panose="020F0502020204030204" pitchFamily="34" charset="0"/>
              <a:cs typeface="Univers Condensed" panose="020F0502020204030204" pitchFamily="34" charset="0"/>
            </a:endParaRPr>
          </a:p>
        </p:txBody>
      </p:sp>
      <p:grpSp>
        <p:nvGrpSpPr>
          <p:cNvPr id="8" name="Group 7">
            <a:extLst>
              <a:ext uri="{FF2B5EF4-FFF2-40B4-BE49-F238E27FC236}">
                <a16:creationId xmlns:a16="http://schemas.microsoft.com/office/drawing/2014/main" id="{2CFFEF2D-EE4E-EE3C-3E53-A376205985BE}"/>
              </a:ext>
            </a:extLst>
          </p:cNvPr>
          <p:cNvGrpSpPr/>
          <p:nvPr/>
        </p:nvGrpSpPr>
        <p:grpSpPr>
          <a:xfrm>
            <a:off x="0" y="5523282"/>
            <a:ext cx="11889969" cy="1034681"/>
            <a:chOff x="0" y="5523282"/>
            <a:chExt cx="11889969" cy="1034681"/>
          </a:xfrm>
        </p:grpSpPr>
        <p:pic>
          <p:nvPicPr>
            <p:cNvPr id="9" name="Picture 8">
              <a:extLst>
                <a:ext uri="{FF2B5EF4-FFF2-40B4-BE49-F238E27FC236}">
                  <a16:creationId xmlns:a16="http://schemas.microsoft.com/office/drawing/2014/main" id="{E39D957A-1685-5004-D7C5-D261AB9B2196}"/>
                </a:ext>
              </a:extLst>
            </p:cNvPr>
            <p:cNvPicPr/>
            <p:nvPr/>
          </p:nvPicPr>
          <p:blipFill>
            <a:blip r:embed="rId3"/>
            <a:srcRect l="66437" t="4779" r="4033" b="65707"/>
            <a:stretch/>
          </p:blipFill>
          <p:spPr>
            <a:xfrm>
              <a:off x="10038604" y="5523282"/>
              <a:ext cx="1851365" cy="1034681"/>
            </a:xfrm>
            <a:prstGeom prst="rect">
              <a:avLst/>
            </a:prstGeom>
            <a:ln>
              <a:noFill/>
            </a:ln>
          </p:spPr>
        </p:pic>
        <p:cxnSp>
          <p:nvCxnSpPr>
            <p:cNvPr id="10" name="Straight Connector 9">
              <a:extLst>
                <a:ext uri="{FF2B5EF4-FFF2-40B4-BE49-F238E27FC236}">
                  <a16:creationId xmlns:a16="http://schemas.microsoft.com/office/drawing/2014/main" id="{3D2E2082-D707-2C71-C270-AB1549329D0A}"/>
                </a:ext>
              </a:extLst>
            </p:cNvPr>
            <p:cNvCxnSpPr>
              <a:cxnSpLocks/>
            </p:cNvCxnSpPr>
            <p:nvPr/>
          </p:nvCxnSpPr>
          <p:spPr>
            <a:xfrm flipH="1">
              <a:off x="0" y="6415088"/>
              <a:ext cx="9968044" cy="0"/>
            </a:xfrm>
            <a:prstGeom prst="line">
              <a:avLst/>
            </a:prstGeom>
            <a:ln w="76200">
              <a:solidFill>
                <a:srgbClr val="D42D2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D58AE2-DD7C-677A-267C-AE8DA9857D2E}"/>
                </a:ext>
              </a:extLst>
            </p:cNvPr>
            <p:cNvCxnSpPr>
              <a:cxnSpLocks/>
            </p:cNvCxnSpPr>
            <p:nvPr/>
          </p:nvCxnSpPr>
          <p:spPr>
            <a:xfrm flipH="1">
              <a:off x="0" y="6150629"/>
              <a:ext cx="10416209" cy="0"/>
            </a:xfrm>
            <a:prstGeom prst="line">
              <a:avLst/>
            </a:prstGeom>
            <a:ln w="76200">
              <a:solidFill>
                <a:srgbClr val="212A53"/>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E84CB184-C247-1AE4-9075-3FF7413813EB}"/>
              </a:ext>
            </a:extLst>
          </p:cNvPr>
          <p:cNvSpPr txBox="1"/>
          <p:nvPr/>
        </p:nvSpPr>
        <p:spPr>
          <a:xfrm>
            <a:off x="840057" y="1979233"/>
            <a:ext cx="7084743" cy="4278094"/>
          </a:xfrm>
          <a:prstGeom prst="rect">
            <a:avLst/>
          </a:prstGeom>
          <a:noFill/>
        </p:spPr>
        <p:txBody>
          <a:bodyPr wrap="square">
            <a:spAutoFit/>
          </a:bodyPr>
          <a:lstStyle/>
          <a:p>
            <a:r>
              <a:rPr lang="en-GB"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STRENGTHEN YOUR CV - A fantastic experience </a:t>
            </a:r>
          </a:p>
          <a:p>
            <a:r>
              <a:rPr lang="en-GB"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that will set you apart from the rest, when writing </a:t>
            </a:r>
            <a:br>
              <a:rPr lang="en-GB"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GB"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your university personal statement.</a:t>
            </a:r>
            <a:br>
              <a:rPr lang="en-GB"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GB"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BUILDS CONFIDENCE – Through social </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interaction, communication and self-esteem.</a:t>
            </a:r>
          </a:p>
          <a:p>
            <a:endPar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INCREASES RESILIENCE – By adapting to ever-changing circumstances, working under pressure to problem solve and facing your fears.</a:t>
            </a:r>
            <a:b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TEAMWORK </a:t>
            </a:r>
            <a:r>
              <a:rPr lang="en-GB" sz="2000" spc="-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Recognising </a:t>
            </a:r>
            <a:r>
              <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the strength and skill-set of each team member to collectively overcome challenges.</a:t>
            </a:r>
          </a:p>
          <a:p>
            <a:pPr marL="342900" indent="-342900">
              <a:buFontTx/>
              <a:buChar char="-"/>
            </a:pPr>
            <a:endParaRPr lang="en-GB" sz="2000" spc="-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3" name="Picture 2" descr="A group of people on a sailboat&#10;&#10;Description automatically generated">
            <a:extLst>
              <a:ext uri="{FF2B5EF4-FFF2-40B4-BE49-F238E27FC236}">
                <a16:creationId xmlns:a16="http://schemas.microsoft.com/office/drawing/2014/main" id="{6C82A0EB-7F4C-0DF7-ACFE-0711CD61E12D}"/>
              </a:ext>
            </a:extLst>
          </p:cNvPr>
          <p:cNvPicPr>
            <a:picLocks noChangeAspect="1"/>
          </p:cNvPicPr>
          <p:nvPr/>
        </p:nvPicPr>
        <p:blipFill>
          <a:blip r:embed="rId4">
            <a:extLst>
              <a:ext uri="{28A0092B-C50C-407E-A947-70E740481C1C}">
                <a14:useLocalDpi xmlns:a14="http://schemas.microsoft.com/office/drawing/2010/main" val="0"/>
              </a:ext>
            </a:extLst>
          </a:blip>
          <a:srcRect l="6129" b="5505"/>
          <a:stretch/>
        </p:blipFill>
        <p:spPr>
          <a:xfrm>
            <a:off x="6781800" y="-1"/>
            <a:ext cx="5410199" cy="3628755"/>
          </a:xfrm>
          <a:prstGeom prst="rect">
            <a:avLst/>
          </a:prstGeom>
        </p:spPr>
      </p:pic>
    </p:spTree>
    <p:extLst>
      <p:ext uri="{BB962C8B-B14F-4D97-AF65-F5344CB8AC3E}">
        <p14:creationId xmlns:p14="http://schemas.microsoft.com/office/powerpoint/2010/main" val="1956832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8B9A1E1F-0FE3-E105-849A-2B8DF7C11290}"/>
              </a:ext>
            </a:extLst>
          </p:cNvPr>
          <p:cNvSpPr/>
          <p:nvPr/>
        </p:nvSpPr>
        <p:spPr>
          <a:xfrm>
            <a:off x="840057" y="586871"/>
            <a:ext cx="9198547" cy="1764850"/>
          </a:xfrm>
          <a:prstGeom prst="rect">
            <a:avLst/>
          </a:prstGeom>
          <a:noFill/>
          <a:ln>
            <a:noFill/>
          </a:ln>
        </p:spPr>
        <p:style>
          <a:lnRef idx="0">
            <a:scrgbClr r="0" g="0" b="0"/>
          </a:lnRef>
          <a:fillRef idx="0">
            <a:scrgbClr r="0" g="0" b="0"/>
          </a:fillRef>
          <a:effectRef idx="0">
            <a:scrgbClr r="0" g="0" b="0"/>
          </a:effectRef>
          <a:fontRef idx="minor"/>
        </p:style>
        <p:txBody>
          <a:bodyPr lIns="89988" tIns="44994" rIns="89988" bIns="44994">
            <a:noAutofit/>
          </a:bodyPr>
          <a:lstStyle/>
          <a:p>
            <a:pPr>
              <a:lnSpc>
                <a:spcPct val="100000"/>
              </a:lnSpc>
            </a:pPr>
            <a:r>
              <a:rPr lang="en-GB" sz="4200" b="1" spc="-1" dirty="0">
                <a:solidFill>
                  <a:srgbClr val="E5142C"/>
                </a:solidFill>
                <a:latin typeface="Univers Condensed" panose="020F0502020204030204" pitchFamily="34" charset="0"/>
                <a:ea typeface="DejaVu Sans"/>
                <a:cs typeface="Univers Condensed" panose="020F0502020204030204" pitchFamily="34" charset="0"/>
              </a:rPr>
              <a:t>What happens when the ships are in port</a:t>
            </a:r>
            <a:endParaRPr lang="pl-PL" sz="4200" b="1" spc="-1" dirty="0">
              <a:solidFill>
                <a:srgbClr val="E5142C"/>
              </a:solidFill>
              <a:latin typeface="Univers Condensed" panose="020F0502020204030204" pitchFamily="34" charset="0"/>
              <a:cs typeface="Univers Condensed" panose="020F0502020204030204" pitchFamily="34" charset="0"/>
            </a:endParaRPr>
          </a:p>
        </p:txBody>
      </p:sp>
      <p:grpSp>
        <p:nvGrpSpPr>
          <p:cNvPr id="5" name="Group 4">
            <a:extLst>
              <a:ext uri="{FF2B5EF4-FFF2-40B4-BE49-F238E27FC236}">
                <a16:creationId xmlns:a16="http://schemas.microsoft.com/office/drawing/2014/main" id="{4601991C-63AD-1A79-05E7-7E4F0299E54D}"/>
              </a:ext>
            </a:extLst>
          </p:cNvPr>
          <p:cNvGrpSpPr/>
          <p:nvPr/>
        </p:nvGrpSpPr>
        <p:grpSpPr>
          <a:xfrm>
            <a:off x="907065" y="1782280"/>
            <a:ext cx="10324357" cy="3293441"/>
            <a:chOff x="1935768" y="2227111"/>
            <a:chExt cx="7535424" cy="2403779"/>
          </a:xfrm>
        </p:grpSpPr>
        <p:pic>
          <p:nvPicPr>
            <p:cNvPr id="6" name="Picture 5">
              <a:extLst>
                <a:ext uri="{FF2B5EF4-FFF2-40B4-BE49-F238E27FC236}">
                  <a16:creationId xmlns:a16="http://schemas.microsoft.com/office/drawing/2014/main" id="{F282A0AB-5870-8010-CBFC-05E8A2D765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33823" y="2227118"/>
              <a:ext cx="3537369" cy="2403772"/>
            </a:xfrm>
            <a:prstGeom prst="rect">
              <a:avLst/>
            </a:prstGeom>
          </p:spPr>
        </p:pic>
        <p:pic>
          <p:nvPicPr>
            <p:cNvPr id="7" name="Picture 6">
              <a:extLst>
                <a:ext uri="{FF2B5EF4-FFF2-40B4-BE49-F238E27FC236}">
                  <a16:creationId xmlns:a16="http://schemas.microsoft.com/office/drawing/2014/main" id="{CE6AC9C0-59DE-DD1E-69D7-143C35FF50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35768" y="2227111"/>
              <a:ext cx="3685375" cy="2403772"/>
            </a:xfrm>
            <a:prstGeom prst="rect">
              <a:avLst/>
            </a:prstGeom>
          </p:spPr>
        </p:pic>
      </p:grpSp>
      <p:grpSp>
        <p:nvGrpSpPr>
          <p:cNvPr id="8" name="Group 7">
            <a:extLst>
              <a:ext uri="{FF2B5EF4-FFF2-40B4-BE49-F238E27FC236}">
                <a16:creationId xmlns:a16="http://schemas.microsoft.com/office/drawing/2014/main" id="{7956B4AF-F560-FD16-4D65-265563F75074}"/>
              </a:ext>
            </a:extLst>
          </p:cNvPr>
          <p:cNvGrpSpPr/>
          <p:nvPr/>
        </p:nvGrpSpPr>
        <p:grpSpPr>
          <a:xfrm>
            <a:off x="0" y="5523282"/>
            <a:ext cx="11889969" cy="1034681"/>
            <a:chOff x="0" y="5523282"/>
            <a:chExt cx="11889969" cy="1034681"/>
          </a:xfrm>
        </p:grpSpPr>
        <p:pic>
          <p:nvPicPr>
            <p:cNvPr id="9" name="Picture 8">
              <a:extLst>
                <a:ext uri="{FF2B5EF4-FFF2-40B4-BE49-F238E27FC236}">
                  <a16:creationId xmlns:a16="http://schemas.microsoft.com/office/drawing/2014/main" id="{C69C4678-BC35-7279-B671-F8BA61256857}"/>
                </a:ext>
              </a:extLst>
            </p:cNvPr>
            <p:cNvPicPr/>
            <p:nvPr/>
          </p:nvPicPr>
          <p:blipFill>
            <a:blip r:embed="rId4"/>
            <a:srcRect l="66437" t="4779" r="4033" b="65707"/>
            <a:stretch/>
          </p:blipFill>
          <p:spPr>
            <a:xfrm>
              <a:off x="10038604" y="5523282"/>
              <a:ext cx="1851365" cy="1034681"/>
            </a:xfrm>
            <a:prstGeom prst="rect">
              <a:avLst/>
            </a:prstGeom>
            <a:ln>
              <a:noFill/>
            </a:ln>
          </p:spPr>
        </p:pic>
        <p:cxnSp>
          <p:nvCxnSpPr>
            <p:cNvPr id="10" name="Straight Connector 9">
              <a:extLst>
                <a:ext uri="{FF2B5EF4-FFF2-40B4-BE49-F238E27FC236}">
                  <a16:creationId xmlns:a16="http://schemas.microsoft.com/office/drawing/2014/main" id="{3F6B1581-061D-A0B6-35C1-25ADCBB2ADF8}"/>
                </a:ext>
              </a:extLst>
            </p:cNvPr>
            <p:cNvCxnSpPr>
              <a:cxnSpLocks/>
            </p:cNvCxnSpPr>
            <p:nvPr/>
          </p:nvCxnSpPr>
          <p:spPr>
            <a:xfrm flipH="1">
              <a:off x="0" y="6415088"/>
              <a:ext cx="9968044" cy="0"/>
            </a:xfrm>
            <a:prstGeom prst="line">
              <a:avLst/>
            </a:prstGeom>
            <a:ln w="76200">
              <a:solidFill>
                <a:srgbClr val="D42D2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2C926D1-A509-257C-20DD-4AB24DA06272}"/>
                </a:ext>
              </a:extLst>
            </p:cNvPr>
            <p:cNvCxnSpPr>
              <a:cxnSpLocks/>
            </p:cNvCxnSpPr>
            <p:nvPr/>
          </p:nvCxnSpPr>
          <p:spPr>
            <a:xfrm flipH="1">
              <a:off x="0" y="6150629"/>
              <a:ext cx="10416209" cy="0"/>
            </a:xfrm>
            <a:prstGeom prst="line">
              <a:avLst/>
            </a:prstGeom>
            <a:ln w="76200">
              <a:solidFill>
                <a:srgbClr val="212A53"/>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DC1AFF30-C2F5-4415-1B33-02F1E133C4B4}"/>
              </a:ext>
            </a:extLst>
          </p:cNvPr>
          <p:cNvSpPr txBox="1"/>
          <p:nvPr/>
        </p:nvSpPr>
        <p:spPr>
          <a:xfrm>
            <a:off x="840057" y="5178348"/>
            <a:ext cx="5007189" cy="400110"/>
          </a:xfrm>
          <a:prstGeom prst="rect">
            <a:avLst/>
          </a:prstGeom>
          <a:noFill/>
        </p:spPr>
        <p:txBody>
          <a:bodyPr wrap="square" rtlCol="0">
            <a:spAutoFit/>
          </a:bodyPr>
          <a:lstStyle/>
          <a:p>
            <a:r>
              <a:rPr lang="en-US" sz="2000" b="1" dirty="0">
                <a:solidFill>
                  <a:srgbClr val="212A53"/>
                </a:solidFill>
                <a:latin typeface="Open Sans SemiBold" panose="020B0606030504020204" pitchFamily="34" charset="0"/>
                <a:ea typeface="Open Sans SemiBold" panose="020B0606030504020204" pitchFamily="34" charset="0"/>
                <a:cs typeface="Open Sans SemiBold" panose="020B0606030504020204" pitchFamily="34" charset="0"/>
              </a:rPr>
              <a:t>Ship Arrivals</a:t>
            </a:r>
          </a:p>
        </p:txBody>
      </p:sp>
      <p:sp>
        <p:nvSpPr>
          <p:cNvPr id="3" name="TextBox 2">
            <a:extLst>
              <a:ext uri="{FF2B5EF4-FFF2-40B4-BE49-F238E27FC236}">
                <a16:creationId xmlns:a16="http://schemas.microsoft.com/office/drawing/2014/main" id="{8DA104D9-E91D-2031-E537-461ADA645DD4}"/>
              </a:ext>
            </a:extLst>
          </p:cNvPr>
          <p:cNvSpPr txBox="1"/>
          <p:nvPr/>
        </p:nvSpPr>
        <p:spPr>
          <a:xfrm>
            <a:off x="6277745" y="5175815"/>
            <a:ext cx="5007189" cy="400110"/>
          </a:xfrm>
          <a:prstGeom prst="rect">
            <a:avLst/>
          </a:prstGeom>
          <a:noFill/>
        </p:spPr>
        <p:txBody>
          <a:bodyPr wrap="square" rtlCol="0">
            <a:spAutoFit/>
          </a:bodyPr>
          <a:lstStyle/>
          <a:p>
            <a:r>
              <a:rPr lang="en-US" sz="2000" b="1" dirty="0">
                <a:solidFill>
                  <a:srgbClr val="212A53"/>
                </a:solidFill>
                <a:latin typeface="Open Sans SemiBold" panose="020B0606030504020204" pitchFamily="34" charset="0"/>
                <a:ea typeface="Open Sans SemiBold" panose="020B0606030504020204" pitchFamily="34" charset="0"/>
                <a:cs typeface="Open Sans SemiBold" panose="020B0606030504020204" pitchFamily="34" charset="0"/>
              </a:rPr>
              <a:t>Crew Parade</a:t>
            </a:r>
          </a:p>
        </p:txBody>
      </p:sp>
    </p:spTree>
    <p:extLst>
      <p:ext uri="{BB962C8B-B14F-4D97-AF65-F5344CB8AC3E}">
        <p14:creationId xmlns:p14="http://schemas.microsoft.com/office/powerpoint/2010/main" val="1487214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8B9A1E1F-0FE3-E105-849A-2B8DF7C11290}"/>
              </a:ext>
            </a:extLst>
          </p:cNvPr>
          <p:cNvSpPr/>
          <p:nvPr/>
        </p:nvSpPr>
        <p:spPr>
          <a:xfrm>
            <a:off x="840057" y="586871"/>
            <a:ext cx="9198547" cy="1764850"/>
          </a:xfrm>
          <a:prstGeom prst="rect">
            <a:avLst/>
          </a:prstGeom>
          <a:noFill/>
          <a:ln>
            <a:noFill/>
          </a:ln>
        </p:spPr>
        <p:style>
          <a:lnRef idx="0">
            <a:scrgbClr r="0" g="0" b="0"/>
          </a:lnRef>
          <a:fillRef idx="0">
            <a:scrgbClr r="0" g="0" b="0"/>
          </a:fillRef>
          <a:effectRef idx="0">
            <a:scrgbClr r="0" g="0" b="0"/>
          </a:effectRef>
          <a:fontRef idx="minor"/>
        </p:style>
        <p:txBody>
          <a:bodyPr lIns="89988" tIns="44994" rIns="89988" bIns="44994">
            <a:noAutofit/>
          </a:bodyPr>
          <a:lstStyle/>
          <a:p>
            <a:pPr>
              <a:lnSpc>
                <a:spcPct val="100000"/>
              </a:lnSpc>
            </a:pPr>
            <a:r>
              <a:rPr lang="en-GB" sz="4200" b="1" spc="-1" dirty="0">
                <a:solidFill>
                  <a:srgbClr val="E5142C"/>
                </a:solidFill>
                <a:latin typeface="Univers Condensed" panose="020F0502020204030204" pitchFamily="34" charset="0"/>
                <a:ea typeface="DejaVu Sans"/>
                <a:cs typeface="Univers Condensed" panose="020F0502020204030204" pitchFamily="34" charset="0"/>
              </a:rPr>
              <a:t>Host Port Activities</a:t>
            </a:r>
            <a:endParaRPr lang="pl-PL" sz="4200" b="1" spc="-1" dirty="0">
              <a:solidFill>
                <a:srgbClr val="E5142C"/>
              </a:solidFill>
              <a:latin typeface="Univers Condensed" panose="020F0502020204030204" pitchFamily="34" charset="0"/>
              <a:cs typeface="Univers Condensed" panose="020F0502020204030204" pitchFamily="34" charset="0"/>
            </a:endParaRPr>
          </a:p>
        </p:txBody>
      </p:sp>
      <p:grpSp>
        <p:nvGrpSpPr>
          <p:cNvPr id="5" name="Group 4">
            <a:extLst>
              <a:ext uri="{FF2B5EF4-FFF2-40B4-BE49-F238E27FC236}">
                <a16:creationId xmlns:a16="http://schemas.microsoft.com/office/drawing/2014/main" id="{4601991C-63AD-1A79-05E7-7E4F0299E54D}"/>
              </a:ext>
            </a:extLst>
          </p:cNvPr>
          <p:cNvGrpSpPr/>
          <p:nvPr/>
        </p:nvGrpSpPr>
        <p:grpSpPr>
          <a:xfrm>
            <a:off x="723839" y="1919611"/>
            <a:ext cx="10305610" cy="3293453"/>
            <a:chOff x="1983595" y="2227106"/>
            <a:chExt cx="7521741" cy="2403788"/>
          </a:xfrm>
        </p:grpSpPr>
        <p:pic>
          <p:nvPicPr>
            <p:cNvPr id="6" name="Picture 5">
              <a:extLst>
                <a:ext uri="{FF2B5EF4-FFF2-40B4-BE49-F238E27FC236}">
                  <a16:creationId xmlns:a16="http://schemas.microsoft.com/office/drawing/2014/main" id="{F282A0AB-5870-8010-CBFC-05E8A2D765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99679" y="2227118"/>
              <a:ext cx="3605657" cy="2403772"/>
            </a:xfrm>
            <a:prstGeom prst="rect">
              <a:avLst/>
            </a:prstGeom>
          </p:spPr>
        </p:pic>
        <p:pic>
          <p:nvPicPr>
            <p:cNvPr id="7" name="Picture 6">
              <a:extLst>
                <a:ext uri="{FF2B5EF4-FFF2-40B4-BE49-F238E27FC236}">
                  <a16:creationId xmlns:a16="http://schemas.microsoft.com/office/drawing/2014/main" id="{CE6AC9C0-59DE-DD1E-69D7-143C35FF50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83595" y="2227106"/>
              <a:ext cx="3510029" cy="2403788"/>
            </a:xfrm>
            <a:prstGeom prst="rect">
              <a:avLst/>
            </a:prstGeom>
          </p:spPr>
        </p:pic>
      </p:grpSp>
      <p:grpSp>
        <p:nvGrpSpPr>
          <p:cNvPr id="8" name="Group 7">
            <a:extLst>
              <a:ext uri="{FF2B5EF4-FFF2-40B4-BE49-F238E27FC236}">
                <a16:creationId xmlns:a16="http://schemas.microsoft.com/office/drawing/2014/main" id="{7956B4AF-F560-FD16-4D65-265563F75074}"/>
              </a:ext>
            </a:extLst>
          </p:cNvPr>
          <p:cNvGrpSpPr/>
          <p:nvPr/>
        </p:nvGrpSpPr>
        <p:grpSpPr>
          <a:xfrm>
            <a:off x="0" y="5523282"/>
            <a:ext cx="11889969" cy="1034681"/>
            <a:chOff x="0" y="5523282"/>
            <a:chExt cx="11889969" cy="1034681"/>
          </a:xfrm>
        </p:grpSpPr>
        <p:pic>
          <p:nvPicPr>
            <p:cNvPr id="9" name="Picture 8">
              <a:extLst>
                <a:ext uri="{FF2B5EF4-FFF2-40B4-BE49-F238E27FC236}">
                  <a16:creationId xmlns:a16="http://schemas.microsoft.com/office/drawing/2014/main" id="{C69C4678-BC35-7279-B671-F8BA61256857}"/>
                </a:ext>
              </a:extLst>
            </p:cNvPr>
            <p:cNvPicPr/>
            <p:nvPr/>
          </p:nvPicPr>
          <p:blipFill>
            <a:blip r:embed="rId4"/>
            <a:srcRect l="66437" t="4779" r="4033" b="65707"/>
            <a:stretch/>
          </p:blipFill>
          <p:spPr>
            <a:xfrm>
              <a:off x="10038604" y="5523282"/>
              <a:ext cx="1851365" cy="1034681"/>
            </a:xfrm>
            <a:prstGeom prst="rect">
              <a:avLst/>
            </a:prstGeom>
            <a:ln>
              <a:noFill/>
            </a:ln>
          </p:spPr>
        </p:pic>
        <p:cxnSp>
          <p:nvCxnSpPr>
            <p:cNvPr id="10" name="Straight Connector 9">
              <a:extLst>
                <a:ext uri="{FF2B5EF4-FFF2-40B4-BE49-F238E27FC236}">
                  <a16:creationId xmlns:a16="http://schemas.microsoft.com/office/drawing/2014/main" id="{3F6B1581-061D-A0B6-35C1-25ADCBB2ADF8}"/>
                </a:ext>
              </a:extLst>
            </p:cNvPr>
            <p:cNvCxnSpPr>
              <a:cxnSpLocks/>
            </p:cNvCxnSpPr>
            <p:nvPr/>
          </p:nvCxnSpPr>
          <p:spPr>
            <a:xfrm flipH="1">
              <a:off x="0" y="6415088"/>
              <a:ext cx="9968044" cy="0"/>
            </a:xfrm>
            <a:prstGeom prst="line">
              <a:avLst/>
            </a:prstGeom>
            <a:ln w="76200">
              <a:solidFill>
                <a:srgbClr val="D42D2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2C926D1-A509-257C-20DD-4AB24DA06272}"/>
                </a:ext>
              </a:extLst>
            </p:cNvPr>
            <p:cNvCxnSpPr>
              <a:cxnSpLocks/>
            </p:cNvCxnSpPr>
            <p:nvPr/>
          </p:nvCxnSpPr>
          <p:spPr>
            <a:xfrm flipH="1">
              <a:off x="0" y="6150629"/>
              <a:ext cx="10416209" cy="0"/>
            </a:xfrm>
            <a:prstGeom prst="line">
              <a:avLst/>
            </a:prstGeom>
            <a:ln w="76200">
              <a:solidFill>
                <a:srgbClr val="212A53"/>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E6D341CE-9B12-87FE-17F0-4CA5FE01B418}"/>
              </a:ext>
            </a:extLst>
          </p:cNvPr>
          <p:cNvSpPr txBox="1"/>
          <p:nvPr/>
        </p:nvSpPr>
        <p:spPr>
          <a:xfrm>
            <a:off x="6005601" y="5213064"/>
            <a:ext cx="5007189" cy="400110"/>
          </a:xfrm>
          <a:prstGeom prst="rect">
            <a:avLst/>
          </a:prstGeom>
          <a:noFill/>
        </p:spPr>
        <p:txBody>
          <a:bodyPr wrap="square" rtlCol="0">
            <a:spAutoFit/>
          </a:bodyPr>
          <a:lstStyle/>
          <a:p>
            <a:r>
              <a:rPr lang="en-US" sz="2000" b="1" dirty="0">
                <a:solidFill>
                  <a:srgbClr val="212A53"/>
                </a:solidFill>
                <a:latin typeface="Open Sans SemiBold" panose="020B0606030504020204" pitchFamily="34" charset="0"/>
                <a:ea typeface="Open Sans SemiBold" panose="020B0606030504020204" pitchFamily="34" charset="0"/>
                <a:cs typeface="Open Sans SemiBold" panose="020B0606030504020204" pitchFamily="34" charset="0"/>
              </a:rPr>
              <a:t>Crew Party</a:t>
            </a:r>
          </a:p>
        </p:txBody>
      </p:sp>
      <p:sp>
        <p:nvSpPr>
          <p:cNvPr id="13" name="TextBox 12">
            <a:extLst>
              <a:ext uri="{FF2B5EF4-FFF2-40B4-BE49-F238E27FC236}">
                <a16:creationId xmlns:a16="http://schemas.microsoft.com/office/drawing/2014/main" id="{7F2FFA44-30AC-4CA2-C382-44D41ED2BB8A}"/>
              </a:ext>
            </a:extLst>
          </p:cNvPr>
          <p:cNvSpPr txBox="1"/>
          <p:nvPr/>
        </p:nvSpPr>
        <p:spPr>
          <a:xfrm>
            <a:off x="622343" y="5213064"/>
            <a:ext cx="5007189" cy="400110"/>
          </a:xfrm>
          <a:prstGeom prst="rect">
            <a:avLst/>
          </a:prstGeom>
          <a:noFill/>
        </p:spPr>
        <p:txBody>
          <a:bodyPr wrap="square" rtlCol="0">
            <a:spAutoFit/>
          </a:bodyPr>
          <a:lstStyle/>
          <a:p>
            <a:r>
              <a:rPr lang="en-US" sz="2000" b="1" dirty="0">
                <a:solidFill>
                  <a:srgbClr val="212A53"/>
                </a:solidFill>
                <a:latin typeface="Open Sans SemiBold" panose="020B0606030504020204" pitchFamily="34" charset="0"/>
                <a:ea typeface="Open Sans SemiBold" panose="020B0606030504020204" pitchFamily="34" charset="0"/>
                <a:cs typeface="Open Sans SemiBold" panose="020B0606030504020204" pitchFamily="34" charset="0"/>
              </a:rPr>
              <a:t>Prize Giving</a:t>
            </a:r>
          </a:p>
        </p:txBody>
      </p:sp>
    </p:spTree>
    <p:extLst>
      <p:ext uri="{BB962C8B-B14F-4D97-AF65-F5344CB8AC3E}">
        <p14:creationId xmlns:p14="http://schemas.microsoft.com/office/powerpoint/2010/main" val="11542901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25D4F85226DF546B0E18BEC969BBB86" ma:contentTypeVersion="20" ma:contentTypeDescription="Create a new document." ma:contentTypeScope="" ma:versionID="666423440a8b07a29b5f96bfceabe896">
  <xsd:schema xmlns:xsd="http://www.w3.org/2001/XMLSchema" xmlns:xs="http://www.w3.org/2001/XMLSchema" xmlns:p="http://schemas.microsoft.com/office/2006/metadata/properties" xmlns:ns2="cd049293-2595-49e5-8cdf-3ff2dda8b3e2" xmlns:ns3="820343e5-fa6e-4a5a-8d60-9df54a9f647a" targetNamespace="http://schemas.microsoft.com/office/2006/metadata/properties" ma:root="true" ma:fieldsID="1c60fa24db57f3c37b583e1639dfff77" ns2:_="" ns3:_="">
    <xsd:import namespace="cd049293-2595-49e5-8cdf-3ff2dda8b3e2"/>
    <xsd:import namespace="820343e5-fa6e-4a5a-8d60-9df54a9f64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049293-2595-49e5-8cdf-3ff2dda8b3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b8539b1-ccc8-4124-8585-a4e2e5c6a79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0343e5-fa6e-4a5a-8d60-9df54a9f647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0414f8a-52c7-4ea9-a3cb-b1b068208dde}" ma:internalName="TaxCatchAll" ma:showField="CatchAllData" ma:web="820343e5-fa6e-4a5a-8d60-9df54a9f64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DE6BA1-7BBA-4CD5-8E15-EF75A345AEB1}">
  <ds:schemaRefs>
    <ds:schemaRef ds:uri="http://schemas.microsoft.com/sharepoint/v3/contenttype/forms"/>
  </ds:schemaRefs>
</ds:datastoreItem>
</file>

<file path=customXml/itemProps2.xml><?xml version="1.0" encoding="utf-8"?>
<ds:datastoreItem xmlns:ds="http://schemas.openxmlformats.org/officeDocument/2006/customXml" ds:itemID="{54A4D859-CDE1-4E73-8327-8D7CAEADF7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049293-2595-49e5-8cdf-3ff2dda8b3e2"/>
    <ds:schemaRef ds:uri="820343e5-fa6e-4a5a-8d60-9df54a9f64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624</TotalTime>
  <Words>830</Words>
  <Application>Microsoft Macintosh PowerPoint</Application>
  <PresentationFormat>Widescreen</PresentationFormat>
  <Paragraphs>80</Paragraphs>
  <Slides>19</Slides>
  <Notes>5</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Aptos Display</vt:lpstr>
      <vt:lpstr>Arial</vt:lpstr>
      <vt:lpstr>Calibri</vt:lpstr>
      <vt:lpstr>Open Sans SemiBold</vt:lpstr>
      <vt:lpstr>Univers Condensed</vt:lpstr>
      <vt:lpstr>Univers LT Std 47 Cn Lt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Samantha Leonard</dc:creator>
  <cp:lastModifiedBy>Ben Clark</cp:lastModifiedBy>
  <cp:revision>6</cp:revision>
  <dcterms:created xsi:type="dcterms:W3CDTF">2024-06-18T12:15:32Z</dcterms:created>
  <dcterms:modified xsi:type="dcterms:W3CDTF">2024-10-08T14:31:18Z</dcterms:modified>
</cp:coreProperties>
</file>